
<file path=[Content_Types].xml><?xml version="1.0" encoding="utf-8"?>
<Types xmlns="http://schemas.openxmlformats.org/package/2006/content-types">
  <Default Extension="jpeg" ContentType="image/jpeg"/>
  <Default Extension="jp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Lst>
  <p:notesMasterIdLst>
    <p:notesMasterId r:id="rId63"/>
  </p:notesMasterIdLst>
  <p:handoutMasterIdLst>
    <p:handoutMasterId r:id="rId64"/>
  </p:handoutMasterIdLst>
  <p:sldIdLst>
    <p:sldId id="324" r:id="rId5"/>
    <p:sldId id="315" r:id="rId6"/>
    <p:sldId id="326" r:id="rId7"/>
    <p:sldId id="337" r:id="rId8"/>
    <p:sldId id="335" r:id="rId9"/>
    <p:sldId id="358" r:id="rId10"/>
    <p:sldId id="354" r:id="rId11"/>
    <p:sldId id="340" r:id="rId12"/>
    <p:sldId id="342" r:id="rId13"/>
    <p:sldId id="349" r:id="rId14"/>
    <p:sldId id="365" r:id="rId15"/>
    <p:sldId id="363" r:id="rId16"/>
    <p:sldId id="407" r:id="rId17"/>
    <p:sldId id="408" r:id="rId18"/>
    <p:sldId id="409" r:id="rId19"/>
    <p:sldId id="410" r:id="rId20"/>
    <p:sldId id="389" r:id="rId21"/>
    <p:sldId id="374" r:id="rId22"/>
    <p:sldId id="339" r:id="rId23"/>
    <p:sldId id="357" r:id="rId24"/>
    <p:sldId id="345" r:id="rId25"/>
    <p:sldId id="331" r:id="rId26"/>
    <p:sldId id="344" r:id="rId27"/>
    <p:sldId id="346" r:id="rId28"/>
    <p:sldId id="347" r:id="rId29"/>
    <p:sldId id="366" r:id="rId30"/>
    <p:sldId id="351" r:id="rId31"/>
    <p:sldId id="352" r:id="rId32"/>
    <p:sldId id="353" r:id="rId33"/>
    <p:sldId id="362" r:id="rId34"/>
    <p:sldId id="375" r:id="rId35"/>
    <p:sldId id="376" r:id="rId36"/>
    <p:sldId id="361" r:id="rId37"/>
    <p:sldId id="359" r:id="rId38"/>
    <p:sldId id="356" r:id="rId39"/>
    <p:sldId id="360" r:id="rId40"/>
    <p:sldId id="368" r:id="rId41"/>
    <p:sldId id="369" r:id="rId42"/>
    <p:sldId id="371" r:id="rId43"/>
    <p:sldId id="372" r:id="rId44"/>
    <p:sldId id="373" r:id="rId45"/>
    <p:sldId id="377" r:id="rId46"/>
    <p:sldId id="378" r:id="rId47"/>
    <p:sldId id="379" r:id="rId48"/>
    <p:sldId id="380" r:id="rId49"/>
    <p:sldId id="381" r:id="rId50"/>
    <p:sldId id="382" r:id="rId51"/>
    <p:sldId id="383" r:id="rId52"/>
    <p:sldId id="384" r:id="rId53"/>
    <p:sldId id="386" r:id="rId54"/>
    <p:sldId id="395" r:id="rId55"/>
    <p:sldId id="396" r:id="rId56"/>
    <p:sldId id="397" r:id="rId57"/>
    <p:sldId id="400" r:id="rId58"/>
    <p:sldId id="402" r:id="rId59"/>
    <p:sldId id="404" r:id="rId60"/>
    <p:sldId id="406" r:id="rId61"/>
    <p:sldId id="405" r:id="rId6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968" userDrawn="1">
          <p15:clr>
            <a:srgbClr val="A4A3A4"/>
          </p15:clr>
        </p15:guide>
        <p15:guide id="2" pos="408" userDrawn="1">
          <p15:clr>
            <a:srgbClr val="A4A3A4"/>
          </p15:clr>
        </p15:guide>
        <p15:guide id="3" orient="horz" pos="3912" userDrawn="1">
          <p15:clr>
            <a:srgbClr val="A4A3A4"/>
          </p15:clr>
        </p15:guide>
        <p15:guide id="4" pos="7272" userDrawn="1">
          <p15:clr>
            <a:srgbClr val="A4A3A4"/>
          </p15:clr>
        </p15:guide>
        <p15:guide id="5" orient="horz" pos="1656"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showAnimation="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9D9D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6E25E649-3F16-4E02-A733-19D2CDBF48F0}">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5033" autoAdjust="0"/>
  </p:normalViewPr>
  <p:slideViewPr>
    <p:cSldViewPr snapToGrid="0">
      <p:cViewPr varScale="1">
        <p:scale>
          <a:sx n="74" d="100"/>
          <a:sy n="74" d="100"/>
        </p:scale>
        <p:origin x="376" y="56"/>
      </p:cViewPr>
      <p:guideLst>
        <p:guide orient="horz" pos="1968"/>
        <p:guide pos="408"/>
        <p:guide orient="horz" pos="3912"/>
        <p:guide pos="7272"/>
        <p:guide orient="horz" pos="1656"/>
      </p:guideLst>
    </p:cSldViewPr>
  </p:slideViewPr>
  <p:outlineViewPr>
    <p:cViewPr>
      <p:scale>
        <a:sx n="33" d="100"/>
        <a:sy n="33" d="100"/>
      </p:scale>
      <p:origin x="0" y="-4886"/>
    </p:cViewPr>
  </p:outlineViewPr>
  <p:notesTextViewPr>
    <p:cViewPr>
      <p:scale>
        <a:sx n="3" d="2"/>
        <a:sy n="3" d="2"/>
      </p:scale>
      <p:origin x="0" y="0"/>
    </p:cViewPr>
  </p:notesTextViewPr>
  <p:sorterViewPr>
    <p:cViewPr>
      <p:scale>
        <a:sx n="110" d="100"/>
        <a:sy n="110" d="100"/>
      </p:scale>
      <p:origin x="0" y="-965"/>
    </p:cViewPr>
  </p:sorterViewPr>
  <p:notesViewPr>
    <p:cSldViewPr snapToGrid="0">
      <p:cViewPr varScale="1">
        <p:scale>
          <a:sx n="60" d="100"/>
          <a:sy n="60" d="100"/>
        </p:scale>
        <p:origin x="3187" y="48"/>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notesMaster" Target="notesMasters/notesMaster1.xml"/><Relationship Id="rId68" Type="http://schemas.openxmlformats.org/officeDocument/2006/relationships/tableStyles" Target="tableStyle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viewProps" Target="view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handoutMaster" Target="handoutMasters/handoutMaster1.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theme" Target="theme/theme1.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B76F666D-E0C2-435B-BAA8-9287F9E5D38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19FEBCAF-CB3F-4928-91AA-D61472F880C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9137D03F-7D4C-4FD1-987F-5DDB5F51260C}" type="datetime1">
              <a:rPr lang="en-US" smtClean="0"/>
              <a:t>5/6/2026</a:t>
            </a:fld>
            <a:endParaRPr lang="en-US" dirty="0"/>
          </a:p>
        </p:txBody>
      </p:sp>
      <p:sp>
        <p:nvSpPr>
          <p:cNvPr id="4" name="Footer Placeholder 3">
            <a:extLst>
              <a:ext uri="{FF2B5EF4-FFF2-40B4-BE49-F238E27FC236}">
                <a16:creationId xmlns:a16="http://schemas.microsoft.com/office/drawing/2014/main" id="{69256698-63C6-4CCC-81CB-EA5604C30F1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B2467FDA-05D7-4760-A373-5D6AEAAF427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82C0B10-7CAE-41E4-AB02-7E8B1FF2B898}" type="slidenum">
              <a:rPr lang="en-US" smtClean="0"/>
              <a:t>‹#›</a:t>
            </a:fld>
            <a:endParaRPr lang="en-US" dirty="0"/>
          </a:p>
        </p:txBody>
      </p:sp>
    </p:spTree>
    <p:extLst>
      <p:ext uri="{BB962C8B-B14F-4D97-AF65-F5344CB8AC3E}">
        <p14:creationId xmlns:p14="http://schemas.microsoft.com/office/powerpoint/2010/main" val="3687537592"/>
      </p:ext>
    </p:extLst>
  </p:cSld>
  <p:clrMap bg1="lt1" tx1="dk1" bg2="lt2" tx2="dk2" accent1="accent1" accent2="accent2" accent3="accent3" accent4="accent4" accent5="accent5" accent6="accent6" hlink="hlink" folHlink="folHlink"/>
  <p:hf hdr="0" ft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noProof="0"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DD05822-4633-4F1F-A132-29E64A495870}" type="datetime1">
              <a:rPr lang="en-US" noProof="0" smtClean="0"/>
              <a:t>5/6/2026</a:t>
            </a:fld>
            <a:endParaRPr lang="en-US" noProof="0"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noProof="0"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noProof="0"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530193B-564F-4854-8A52-728F3FB19C85}" type="slidenum">
              <a:rPr lang="en-US" noProof="0" smtClean="0"/>
              <a:t>‹#›</a:t>
            </a:fld>
            <a:endParaRPr lang="en-US" noProof="0" dirty="0"/>
          </a:p>
        </p:txBody>
      </p:sp>
    </p:spTree>
    <p:extLst>
      <p:ext uri="{BB962C8B-B14F-4D97-AF65-F5344CB8AC3E}">
        <p14:creationId xmlns:p14="http://schemas.microsoft.com/office/powerpoint/2010/main" val="3603816512"/>
      </p:ext>
    </p:extLst>
  </p:cSld>
  <p:clrMap bg1="lt1" tx1="dk1" bg2="lt2" tx2="dk2" accent1="accent1" accent2="accent2" accent3="accent3" accent4="accent4" accent5="accent5" accent6="accent6" hlink="hlink" folHlink="folHlink"/>
  <p:hf hdr="0" ftr="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530193B-564F-4854-8A52-728F3FB19C85}" type="slidenum">
              <a:rPr lang="en-US" noProof="0" smtClean="0"/>
              <a:t>1</a:t>
            </a:fld>
            <a:endParaRPr lang="en-US" noProof="0" dirty="0"/>
          </a:p>
        </p:txBody>
      </p:sp>
      <p:sp>
        <p:nvSpPr>
          <p:cNvPr id="5" name="Date Placeholder 4">
            <a:extLst>
              <a:ext uri="{FF2B5EF4-FFF2-40B4-BE49-F238E27FC236}">
                <a16:creationId xmlns:a16="http://schemas.microsoft.com/office/drawing/2014/main" id="{B29C9365-4439-7B01-6191-4D1D9251F627}"/>
              </a:ext>
            </a:extLst>
          </p:cNvPr>
          <p:cNvSpPr>
            <a:spLocks noGrp="1"/>
          </p:cNvSpPr>
          <p:nvPr>
            <p:ph type="dt" idx="1"/>
          </p:nvPr>
        </p:nvSpPr>
        <p:spPr/>
        <p:txBody>
          <a:bodyPr/>
          <a:lstStyle/>
          <a:p>
            <a:fld id="{C24CAD6A-9FBA-459F-83DE-686136755A1D}" type="datetime1">
              <a:rPr lang="en-US" noProof="0" smtClean="0"/>
              <a:t>5/6/2026</a:t>
            </a:fld>
            <a:endParaRPr lang="en-US" noProof="0" dirty="0"/>
          </a:p>
        </p:txBody>
      </p:sp>
    </p:spTree>
    <p:extLst>
      <p:ext uri="{BB962C8B-B14F-4D97-AF65-F5344CB8AC3E}">
        <p14:creationId xmlns:p14="http://schemas.microsoft.com/office/powerpoint/2010/main" val="36442069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ustom Layout">
    <p:bg>
      <p:bgPr>
        <a:solidFill>
          <a:schemeClr val="tx1"/>
        </a:solidFill>
        <a:effectLst/>
      </p:bgPr>
    </p:bg>
    <p:spTree>
      <p:nvGrpSpPr>
        <p:cNvPr id="1" name=""/>
        <p:cNvGrpSpPr/>
        <p:nvPr/>
      </p:nvGrpSpPr>
      <p:grpSpPr>
        <a:xfrm>
          <a:off x="0" y="0"/>
          <a:ext cx="0" cy="0"/>
          <a:chOff x="0" y="0"/>
          <a:chExt cx="0" cy="0"/>
        </a:xfrm>
      </p:grpSpPr>
      <p:sp>
        <p:nvSpPr>
          <p:cNvPr id="22" name="Picture Placeholder 21">
            <a:extLst>
              <a:ext uri="{FF2B5EF4-FFF2-40B4-BE49-F238E27FC236}">
                <a16:creationId xmlns:a16="http://schemas.microsoft.com/office/drawing/2014/main" id="{DFA57703-9E4A-48E0-A123-3A5EDC76475C}"/>
              </a:ext>
            </a:extLst>
          </p:cNvPr>
          <p:cNvSpPr>
            <a:spLocks noGrp="1"/>
          </p:cNvSpPr>
          <p:nvPr>
            <p:ph type="pic" sz="quarter" idx="10"/>
          </p:nvPr>
        </p:nvSpPr>
        <p:spPr>
          <a:xfrm>
            <a:off x="0" y="0"/>
            <a:ext cx="12192000" cy="6858000"/>
          </a:xfrm>
          <a:prstGeom prst="rect">
            <a:avLst/>
          </a:prstGeom>
        </p:spPr>
        <p:txBody>
          <a:bodyPr/>
          <a:lstStyle/>
          <a:p>
            <a:r>
              <a:rPr lang="en-US"/>
              <a:t>Click icon to add picture</a:t>
            </a:r>
            <a:endParaRPr lang="en-US" dirty="0"/>
          </a:p>
        </p:txBody>
      </p:sp>
      <p:sp>
        <p:nvSpPr>
          <p:cNvPr id="6" name="Hexagon 5">
            <a:extLst>
              <a:ext uri="{FF2B5EF4-FFF2-40B4-BE49-F238E27FC236}">
                <a16:creationId xmlns:a16="http://schemas.microsoft.com/office/drawing/2014/main" id="{ED61BFD1-C421-442F-ACC0-868D35B02015}"/>
              </a:ext>
            </a:extLst>
          </p:cNvPr>
          <p:cNvSpPr/>
          <p:nvPr userDrawn="1"/>
        </p:nvSpPr>
        <p:spPr>
          <a:xfrm>
            <a:off x="3166402" y="903484"/>
            <a:ext cx="5859196" cy="5051033"/>
          </a:xfrm>
          <a:prstGeom prst="hexagon">
            <a:avLst/>
          </a:prstGeom>
          <a:solidFill>
            <a:schemeClr val="accent5">
              <a:alpha val="40000"/>
            </a:schemeClr>
          </a:solidFill>
          <a:ln w="603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Hexagon 13">
            <a:extLst>
              <a:ext uri="{FF2B5EF4-FFF2-40B4-BE49-F238E27FC236}">
                <a16:creationId xmlns:a16="http://schemas.microsoft.com/office/drawing/2014/main" id="{89B16BC3-CBF9-4BF0-A37A-9F2BB89BED54}"/>
              </a:ext>
            </a:extLst>
          </p:cNvPr>
          <p:cNvSpPr/>
          <p:nvPr userDrawn="1"/>
        </p:nvSpPr>
        <p:spPr>
          <a:xfrm>
            <a:off x="7974278" y="5753530"/>
            <a:ext cx="651613" cy="56173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Hexagon 15">
            <a:extLst>
              <a:ext uri="{FF2B5EF4-FFF2-40B4-BE49-F238E27FC236}">
                <a16:creationId xmlns:a16="http://schemas.microsoft.com/office/drawing/2014/main" id="{80EA9ECE-F57C-4B25-AD19-4F78933A61EC}"/>
              </a:ext>
            </a:extLst>
          </p:cNvPr>
          <p:cNvSpPr/>
          <p:nvPr userDrawn="1"/>
        </p:nvSpPr>
        <p:spPr>
          <a:xfrm>
            <a:off x="2255521" y="2751804"/>
            <a:ext cx="785546" cy="677196"/>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Hexagon 17">
            <a:extLst>
              <a:ext uri="{FF2B5EF4-FFF2-40B4-BE49-F238E27FC236}">
                <a16:creationId xmlns:a16="http://schemas.microsoft.com/office/drawing/2014/main" id="{DCBDF4EA-BFFB-460D-B9A8-45C097E920DA}"/>
              </a:ext>
            </a:extLst>
          </p:cNvPr>
          <p:cNvSpPr/>
          <p:nvPr userDrawn="1"/>
        </p:nvSpPr>
        <p:spPr>
          <a:xfrm>
            <a:off x="8021783" y="671564"/>
            <a:ext cx="392774" cy="338599"/>
          </a:xfrm>
          <a:prstGeom prst="hexagon">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Hexagon 19">
            <a:extLst>
              <a:ext uri="{FF2B5EF4-FFF2-40B4-BE49-F238E27FC236}">
                <a16:creationId xmlns:a16="http://schemas.microsoft.com/office/drawing/2014/main" id="{AB15A15E-528E-4041-8E63-65C0D0398F3A}"/>
              </a:ext>
            </a:extLst>
          </p:cNvPr>
          <p:cNvSpPr/>
          <p:nvPr userDrawn="1"/>
        </p:nvSpPr>
        <p:spPr>
          <a:xfrm>
            <a:off x="2035398" y="3344350"/>
            <a:ext cx="196388" cy="169300"/>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itle 1">
            <a:extLst>
              <a:ext uri="{FF2B5EF4-FFF2-40B4-BE49-F238E27FC236}">
                <a16:creationId xmlns:a16="http://schemas.microsoft.com/office/drawing/2014/main" id="{A7A620BD-CFAD-4100-8C9F-494D15A0A900}"/>
              </a:ext>
            </a:extLst>
          </p:cNvPr>
          <p:cNvSpPr>
            <a:spLocks noGrp="1"/>
          </p:cNvSpPr>
          <p:nvPr>
            <p:ph type="title"/>
          </p:nvPr>
        </p:nvSpPr>
        <p:spPr>
          <a:xfrm>
            <a:off x="4096846" y="2576760"/>
            <a:ext cx="3924935" cy="1695637"/>
          </a:xfrm>
          <a:prstGeom prst="rect">
            <a:avLst/>
          </a:prstGeom>
        </p:spPr>
        <p:txBody>
          <a:bodyPr/>
          <a:lstStyle>
            <a:lvl1pPr>
              <a:spcBef>
                <a:spcPts val="1000"/>
              </a:spcBef>
              <a:defRPr sz="4800" b="1">
                <a:solidFill>
                  <a:schemeClr val="bg1"/>
                </a:solidFill>
              </a:defRPr>
            </a:lvl1pPr>
          </a:lstStyle>
          <a:p>
            <a:r>
              <a:rPr lang="en-US"/>
              <a:t>Click to edit Master title style</a:t>
            </a:r>
            <a:endParaRPr lang="en-US" dirty="0"/>
          </a:p>
        </p:txBody>
      </p:sp>
      <p:sp>
        <p:nvSpPr>
          <p:cNvPr id="24" name="Text Placeholder 23">
            <a:extLst>
              <a:ext uri="{FF2B5EF4-FFF2-40B4-BE49-F238E27FC236}">
                <a16:creationId xmlns:a16="http://schemas.microsoft.com/office/drawing/2014/main" id="{340C15AA-E296-48AE-857F-0589EEA69DC6}"/>
              </a:ext>
            </a:extLst>
          </p:cNvPr>
          <p:cNvSpPr>
            <a:spLocks noGrp="1"/>
          </p:cNvSpPr>
          <p:nvPr>
            <p:ph type="body" sz="quarter" idx="11" hasCustomPrompt="1"/>
          </p:nvPr>
        </p:nvSpPr>
        <p:spPr>
          <a:xfrm>
            <a:off x="4096848" y="1899514"/>
            <a:ext cx="3924934" cy="490538"/>
          </a:xfrm>
          <a:prstGeom prst="rect">
            <a:avLst/>
          </a:prstGeom>
        </p:spPr>
        <p:txBody>
          <a:bodyPr/>
          <a:lstStyle>
            <a:lvl1pPr>
              <a:buNone/>
              <a:defRPr lang="en-US" sz="2400" b="1" kern="1200" dirty="0" smtClean="0">
                <a:solidFill>
                  <a:schemeClr val="accent4"/>
                </a:solidFill>
                <a:latin typeface="Calibri" panose="020F0502020204030204" pitchFamily="34" charset="0"/>
                <a:ea typeface="+mn-ea"/>
                <a:cs typeface="Calibri" panose="020F0502020204030204" pitchFamily="34" charset="0"/>
              </a:defRPr>
            </a:lvl1pPr>
            <a:lvl2pPr>
              <a:buNone/>
              <a:defRPr/>
            </a:lvl2pPr>
          </a:lstStyle>
          <a:p>
            <a:pPr lvl="0"/>
            <a:r>
              <a:rPr lang="en-US" dirty="0"/>
              <a:t>Click to edit text</a:t>
            </a:r>
          </a:p>
        </p:txBody>
      </p:sp>
      <p:sp>
        <p:nvSpPr>
          <p:cNvPr id="28" name="Text Placeholder 27">
            <a:extLst>
              <a:ext uri="{FF2B5EF4-FFF2-40B4-BE49-F238E27FC236}">
                <a16:creationId xmlns:a16="http://schemas.microsoft.com/office/drawing/2014/main" id="{E0A61465-6ECA-46DC-97DD-7BCFDB69EB89}"/>
              </a:ext>
            </a:extLst>
          </p:cNvPr>
          <p:cNvSpPr>
            <a:spLocks noGrp="1"/>
          </p:cNvSpPr>
          <p:nvPr>
            <p:ph type="body" sz="quarter" idx="13"/>
          </p:nvPr>
        </p:nvSpPr>
        <p:spPr>
          <a:xfrm>
            <a:off x="4484582" y="4459105"/>
            <a:ext cx="3222836" cy="1168530"/>
          </a:xfrm>
          <a:prstGeom prst="rect">
            <a:avLst/>
          </a:prstGeom>
        </p:spPr>
        <p:txBody>
          <a:bodyPr anchor="b"/>
          <a:lstStyle>
            <a:lvl1pPr algn="r">
              <a:buNone/>
              <a:defRPr lang="en-US" sz="1600" kern="1200" dirty="0" smtClean="0">
                <a:solidFill>
                  <a:schemeClr val="bg1"/>
                </a:solidFill>
                <a:latin typeface="+mn-lt"/>
                <a:ea typeface="+mn-ea"/>
                <a:cs typeface="+mn-cs"/>
              </a:defRPr>
            </a:lvl1pPr>
          </a:lstStyle>
          <a:p>
            <a:pPr lvl="0"/>
            <a:r>
              <a:rPr lang="en-US"/>
              <a:t>Click to edit Master text styles</a:t>
            </a:r>
          </a:p>
        </p:txBody>
      </p:sp>
    </p:spTree>
    <p:extLst>
      <p:ext uri="{BB962C8B-B14F-4D97-AF65-F5344CB8AC3E}">
        <p14:creationId xmlns:p14="http://schemas.microsoft.com/office/powerpoint/2010/main" val="78148769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1_Custom Layout">
    <p:bg>
      <p:bgPr>
        <a:solidFill>
          <a:schemeClr val="tx1"/>
        </a:solidFill>
        <a:effectLst/>
      </p:bgPr>
    </p:bg>
    <p:spTree>
      <p:nvGrpSpPr>
        <p:cNvPr id="1" name=""/>
        <p:cNvGrpSpPr/>
        <p:nvPr/>
      </p:nvGrpSpPr>
      <p:grpSpPr>
        <a:xfrm>
          <a:off x="0" y="0"/>
          <a:ext cx="0" cy="0"/>
          <a:chOff x="0" y="0"/>
          <a:chExt cx="0" cy="0"/>
        </a:xfrm>
      </p:grpSpPr>
      <p:sp>
        <p:nvSpPr>
          <p:cNvPr id="22" name="Picture Placeholder 21">
            <a:extLst>
              <a:ext uri="{FF2B5EF4-FFF2-40B4-BE49-F238E27FC236}">
                <a16:creationId xmlns:a16="http://schemas.microsoft.com/office/drawing/2014/main" id="{DFA57703-9E4A-48E0-A123-3A5EDC76475C}"/>
              </a:ext>
            </a:extLst>
          </p:cNvPr>
          <p:cNvSpPr>
            <a:spLocks noGrp="1"/>
          </p:cNvSpPr>
          <p:nvPr>
            <p:ph type="pic" sz="quarter" idx="10"/>
          </p:nvPr>
        </p:nvSpPr>
        <p:spPr>
          <a:xfrm>
            <a:off x="0" y="0"/>
            <a:ext cx="12192000" cy="6858000"/>
          </a:xfrm>
          <a:prstGeom prst="rect">
            <a:avLst/>
          </a:prstGeom>
        </p:spPr>
        <p:txBody>
          <a:bodyPr/>
          <a:lstStyle/>
          <a:p>
            <a:r>
              <a:rPr lang="en-US"/>
              <a:t>Click icon to add picture</a:t>
            </a:r>
            <a:endParaRPr lang="en-US" dirty="0"/>
          </a:p>
        </p:txBody>
      </p:sp>
      <p:sp>
        <p:nvSpPr>
          <p:cNvPr id="2" name="Rectangle 1" descr="Tall office building looking up">
            <a:extLst>
              <a:ext uri="{FF2B5EF4-FFF2-40B4-BE49-F238E27FC236}">
                <a16:creationId xmlns:a16="http://schemas.microsoft.com/office/drawing/2014/main" id="{AF7FA146-2A75-4EA7-A9AD-EBCE6F17FB42}"/>
              </a:ext>
            </a:extLst>
          </p:cNvPr>
          <p:cNvSpPr/>
          <p:nvPr userDrawn="1"/>
        </p:nvSpPr>
        <p:spPr>
          <a:xfrm>
            <a:off x="3718560" y="1181123"/>
            <a:ext cx="4754880" cy="4495754"/>
          </a:xfrm>
          <a:prstGeom prst="rect">
            <a:avLst/>
          </a:prstGeom>
          <a:solidFill>
            <a:schemeClr val="accent5">
              <a:alpha val="40000"/>
            </a:schemeClr>
          </a:solidFill>
          <a:ln w="603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Text Placeholder 23">
            <a:extLst>
              <a:ext uri="{FF2B5EF4-FFF2-40B4-BE49-F238E27FC236}">
                <a16:creationId xmlns:a16="http://schemas.microsoft.com/office/drawing/2014/main" id="{340C15AA-E296-48AE-857F-0589EEA69DC6}"/>
              </a:ext>
            </a:extLst>
          </p:cNvPr>
          <p:cNvSpPr>
            <a:spLocks noGrp="1"/>
          </p:cNvSpPr>
          <p:nvPr>
            <p:ph type="body" sz="quarter" idx="11" hasCustomPrompt="1"/>
          </p:nvPr>
        </p:nvSpPr>
        <p:spPr>
          <a:xfrm>
            <a:off x="4149139" y="4859469"/>
            <a:ext cx="3924934" cy="490538"/>
          </a:xfrm>
          <a:prstGeom prst="rect">
            <a:avLst/>
          </a:prstGeom>
        </p:spPr>
        <p:txBody>
          <a:bodyPr/>
          <a:lstStyle>
            <a:lvl1pPr algn="r">
              <a:buNone/>
              <a:defRPr lang="en-US" sz="2400" b="1" kern="1200" dirty="0" smtClean="0">
                <a:solidFill>
                  <a:schemeClr val="accent4"/>
                </a:solidFill>
                <a:latin typeface="Calibri" panose="020F0502020204030204" pitchFamily="34" charset="0"/>
                <a:ea typeface="+mn-ea"/>
                <a:cs typeface="Calibri" panose="020F0502020204030204" pitchFamily="34" charset="0"/>
              </a:defRPr>
            </a:lvl1pPr>
            <a:lvl2pPr>
              <a:buNone/>
              <a:defRPr/>
            </a:lvl2pPr>
          </a:lstStyle>
          <a:p>
            <a:pPr lvl="0"/>
            <a:r>
              <a:rPr lang="en-US" dirty="0"/>
              <a:t>Click to edit text</a:t>
            </a:r>
          </a:p>
        </p:txBody>
      </p:sp>
      <p:sp>
        <p:nvSpPr>
          <p:cNvPr id="6" name="Title 1">
            <a:extLst>
              <a:ext uri="{FF2B5EF4-FFF2-40B4-BE49-F238E27FC236}">
                <a16:creationId xmlns:a16="http://schemas.microsoft.com/office/drawing/2014/main" id="{162BE5D7-9E35-49F8-A8E4-2093183A6404}"/>
              </a:ext>
            </a:extLst>
          </p:cNvPr>
          <p:cNvSpPr>
            <a:spLocks noGrp="1"/>
          </p:cNvSpPr>
          <p:nvPr>
            <p:ph type="title"/>
          </p:nvPr>
        </p:nvSpPr>
        <p:spPr>
          <a:xfrm>
            <a:off x="4149139" y="1529685"/>
            <a:ext cx="3924934" cy="1695637"/>
          </a:xfrm>
          <a:prstGeom prst="rect">
            <a:avLst/>
          </a:prstGeom>
        </p:spPr>
        <p:txBody>
          <a:bodyPr/>
          <a:lstStyle>
            <a:lvl1pPr>
              <a:spcBef>
                <a:spcPts val="1000"/>
              </a:spcBef>
              <a:defRPr sz="4800" b="1">
                <a:solidFill>
                  <a:schemeClr val="bg1"/>
                </a:solidFill>
              </a:defRPr>
            </a:lvl1pPr>
          </a:lstStyle>
          <a:p>
            <a:r>
              <a:rPr lang="en-US"/>
              <a:t>Click to edit Master title style</a:t>
            </a:r>
            <a:endParaRPr lang="en-US" dirty="0"/>
          </a:p>
        </p:txBody>
      </p:sp>
    </p:spTree>
    <p:extLst>
      <p:ext uri="{BB962C8B-B14F-4D97-AF65-F5344CB8AC3E}">
        <p14:creationId xmlns:p14="http://schemas.microsoft.com/office/powerpoint/2010/main" val="314399564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5_Custom Layout">
    <p:bg>
      <p:bgPr>
        <a:solidFill>
          <a:schemeClr val="tx1"/>
        </a:solidFill>
        <a:effectLst/>
      </p:bgPr>
    </p:bg>
    <p:spTree>
      <p:nvGrpSpPr>
        <p:cNvPr id="1" name=""/>
        <p:cNvGrpSpPr/>
        <p:nvPr/>
      </p:nvGrpSpPr>
      <p:grpSpPr>
        <a:xfrm>
          <a:off x="0" y="0"/>
          <a:ext cx="0" cy="0"/>
          <a:chOff x="0" y="0"/>
          <a:chExt cx="0" cy="0"/>
        </a:xfrm>
      </p:grpSpPr>
      <p:sp>
        <p:nvSpPr>
          <p:cNvPr id="14" name="Picture Placeholder 21">
            <a:extLst>
              <a:ext uri="{FF2B5EF4-FFF2-40B4-BE49-F238E27FC236}">
                <a16:creationId xmlns:a16="http://schemas.microsoft.com/office/drawing/2014/main" id="{75D96571-69F8-475F-A910-ECC183425065}"/>
              </a:ext>
            </a:extLst>
          </p:cNvPr>
          <p:cNvSpPr>
            <a:spLocks noGrp="1"/>
          </p:cNvSpPr>
          <p:nvPr>
            <p:ph type="pic" sz="quarter" idx="10"/>
          </p:nvPr>
        </p:nvSpPr>
        <p:spPr>
          <a:xfrm>
            <a:off x="0" y="0"/>
            <a:ext cx="12192000" cy="6858000"/>
          </a:xfrm>
          <a:prstGeom prst="rect">
            <a:avLst/>
          </a:prstGeom>
        </p:spPr>
        <p:txBody>
          <a:bodyPr/>
          <a:lstStyle/>
          <a:p>
            <a:r>
              <a:rPr lang="en-US"/>
              <a:t>Click icon to add picture</a:t>
            </a:r>
            <a:endParaRPr lang="en-US" dirty="0"/>
          </a:p>
        </p:txBody>
      </p:sp>
      <p:sp>
        <p:nvSpPr>
          <p:cNvPr id="3" name="Oval 2" descr="Tall office building looking up">
            <a:extLst>
              <a:ext uri="{FF2B5EF4-FFF2-40B4-BE49-F238E27FC236}">
                <a16:creationId xmlns:a16="http://schemas.microsoft.com/office/drawing/2014/main" id="{CD4C2457-AECB-4015-9FE4-CCBC516AA9EE}"/>
              </a:ext>
            </a:extLst>
          </p:cNvPr>
          <p:cNvSpPr/>
          <p:nvPr userDrawn="1"/>
        </p:nvSpPr>
        <p:spPr>
          <a:xfrm>
            <a:off x="3352800" y="685800"/>
            <a:ext cx="5486400" cy="5486400"/>
          </a:xfrm>
          <a:prstGeom prst="ellipse">
            <a:avLst/>
          </a:prstGeom>
          <a:solidFill>
            <a:schemeClr val="accent5">
              <a:alpha val="40000"/>
            </a:schemeClr>
          </a:solidFill>
          <a:ln w="603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289A018F-D11C-4B07-9830-8336B27A18AD}"/>
              </a:ext>
            </a:extLst>
          </p:cNvPr>
          <p:cNvSpPr/>
          <p:nvPr userDrawn="1"/>
        </p:nvSpPr>
        <p:spPr>
          <a:xfrm>
            <a:off x="8138160" y="5669280"/>
            <a:ext cx="502920" cy="502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E0209A32-FE17-4457-B02B-0A1DB9B8ADB1}"/>
              </a:ext>
            </a:extLst>
          </p:cNvPr>
          <p:cNvSpPr/>
          <p:nvPr userDrawn="1"/>
        </p:nvSpPr>
        <p:spPr>
          <a:xfrm>
            <a:off x="2915463" y="1295169"/>
            <a:ext cx="692878" cy="692878"/>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a:extLst>
              <a:ext uri="{FF2B5EF4-FFF2-40B4-BE49-F238E27FC236}">
                <a16:creationId xmlns:a16="http://schemas.microsoft.com/office/drawing/2014/main" id="{D585A541-0EDE-4213-AE62-4D909E8EB7F5}"/>
              </a:ext>
            </a:extLst>
          </p:cNvPr>
          <p:cNvSpPr/>
          <p:nvPr userDrawn="1"/>
        </p:nvSpPr>
        <p:spPr>
          <a:xfrm>
            <a:off x="3398520" y="904895"/>
            <a:ext cx="251460" cy="25146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 Placeholder 23">
            <a:extLst>
              <a:ext uri="{FF2B5EF4-FFF2-40B4-BE49-F238E27FC236}">
                <a16:creationId xmlns:a16="http://schemas.microsoft.com/office/drawing/2014/main" id="{CBFD020D-881A-48D8-BDA8-55C7B95C5996}"/>
              </a:ext>
            </a:extLst>
          </p:cNvPr>
          <p:cNvSpPr>
            <a:spLocks noGrp="1"/>
          </p:cNvSpPr>
          <p:nvPr>
            <p:ph type="body" sz="quarter" idx="11" hasCustomPrompt="1"/>
          </p:nvPr>
        </p:nvSpPr>
        <p:spPr>
          <a:xfrm>
            <a:off x="4127927" y="4609453"/>
            <a:ext cx="3924934" cy="490538"/>
          </a:xfrm>
          <a:prstGeom prst="rect">
            <a:avLst/>
          </a:prstGeom>
        </p:spPr>
        <p:txBody>
          <a:bodyPr anchor="b"/>
          <a:lstStyle>
            <a:lvl1pPr algn="ctr">
              <a:buNone/>
              <a:defRPr lang="en-US" sz="2000" b="1" kern="1200" dirty="0" smtClean="0">
                <a:solidFill>
                  <a:schemeClr val="accent4"/>
                </a:solidFill>
                <a:latin typeface="Calibri" panose="020F0502020204030204" pitchFamily="34" charset="0"/>
                <a:ea typeface="+mn-ea"/>
                <a:cs typeface="Calibri" panose="020F0502020204030204" pitchFamily="34" charset="0"/>
              </a:defRPr>
            </a:lvl1pPr>
            <a:lvl2pPr>
              <a:buNone/>
              <a:defRPr/>
            </a:lvl2pPr>
          </a:lstStyle>
          <a:p>
            <a:pPr lvl="0"/>
            <a:r>
              <a:rPr lang="en-US" dirty="0"/>
              <a:t>Click to edit text</a:t>
            </a:r>
          </a:p>
        </p:txBody>
      </p:sp>
      <p:sp>
        <p:nvSpPr>
          <p:cNvPr id="2" name="Title 1">
            <a:extLst>
              <a:ext uri="{FF2B5EF4-FFF2-40B4-BE49-F238E27FC236}">
                <a16:creationId xmlns:a16="http://schemas.microsoft.com/office/drawing/2014/main" id="{CF9687A5-0BDD-45B2-A892-542449E31394}"/>
              </a:ext>
            </a:extLst>
          </p:cNvPr>
          <p:cNvSpPr>
            <a:spLocks noGrp="1"/>
          </p:cNvSpPr>
          <p:nvPr>
            <p:ph type="title"/>
          </p:nvPr>
        </p:nvSpPr>
        <p:spPr>
          <a:xfrm>
            <a:off x="4045678" y="1988047"/>
            <a:ext cx="4007183" cy="2374194"/>
          </a:xfrm>
          <a:prstGeom prst="rect">
            <a:avLst/>
          </a:prstGeom>
        </p:spPr>
        <p:txBody>
          <a:bodyPr/>
          <a:lstStyle>
            <a:lvl1pPr algn="ctr">
              <a:spcBef>
                <a:spcPts val="1000"/>
              </a:spcBef>
              <a:defRPr sz="2800">
                <a:solidFill>
                  <a:schemeClr val="bg1"/>
                </a:solidFill>
                <a:latin typeface="+mn-lt"/>
              </a:defRPr>
            </a:lvl1pPr>
          </a:lstStyle>
          <a:p>
            <a:r>
              <a:rPr lang="en-US"/>
              <a:t>Click to edit Master title style</a:t>
            </a:r>
            <a:endParaRPr lang="en-US" dirty="0"/>
          </a:p>
        </p:txBody>
      </p:sp>
    </p:spTree>
    <p:extLst>
      <p:ext uri="{BB962C8B-B14F-4D97-AF65-F5344CB8AC3E}">
        <p14:creationId xmlns:p14="http://schemas.microsoft.com/office/powerpoint/2010/main" val="36863240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10" name="Text Placeholder 26">
            <a:extLst>
              <a:ext uri="{FF2B5EF4-FFF2-40B4-BE49-F238E27FC236}">
                <a16:creationId xmlns:a16="http://schemas.microsoft.com/office/drawing/2014/main" id="{4AA38E8C-A334-4183-8ABC-112B8517F487}"/>
              </a:ext>
            </a:extLst>
          </p:cNvPr>
          <p:cNvSpPr>
            <a:spLocks noGrp="1"/>
          </p:cNvSpPr>
          <p:nvPr>
            <p:ph type="body" sz="quarter" idx="12"/>
          </p:nvPr>
        </p:nvSpPr>
        <p:spPr>
          <a:xfrm>
            <a:off x="660400" y="2044700"/>
            <a:ext cx="4275138" cy="3560763"/>
          </a:xfrm>
          <a:prstGeom prst="rect">
            <a:avLst/>
          </a:prstGeom>
        </p:spPr>
        <p:txBody>
          <a:bodyPr/>
          <a:lstStyle>
            <a:lvl1pPr>
              <a:buClr>
                <a:schemeClr val="accent4"/>
              </a:buClr>
              <a:buFont typeface="Wingdings" panose="05000000000000000000" pitchFamily="2" charset="2"/>
              <a:buChar char="§"/>
              <a:defRPr sz="2000"/>
            </a:lvl1pPr>
            <a:lvl2pPr>
              <a:buClr>
                <a:schemeClr val="accent4"/>
              </a:buClr>
              <a:buFont typeface="Wingdings" panose="05000000000000000000" pitchFamily="2" charset="2"/>
              <a:buChar char="§"/>
              <a:defRPr sz="1800"/>
            </a:lvl2pPr>
            <a:lvl3pPr>
              <a:buClr>
                <a:schemeClr val="accent4"/>
              </a:buClr>
              <a:buFont typeface="Wingdings" panose="05000000000000000000" pitchFamily="2" charset="2"/>
              <a:buChar char="§"/>
              <a:defRPr sz="1600"/>
            </a:lvl3pPr>
            <a:lvl4pPr>
              <a:buClr>
                <a:schemeClr val="accent4"/>
              </a:buClr>
              <a:buFont typeface="Wingdings" panose="05000000000000000000" pitchFamily="2" charset="2"/>
              <a:buChar char="§"/>
              <a:defRPr sz="1600"/>
            </a:lvl4pPr>
            <a:lvl5pPr>
              <a:buClr>
                <a:schemeClr val="accent4"/>
              </a:buClr>
              <a:buFont typeface="Wingdings" panose="05000000000000000000" pitchFamily="2" charset="2"/>
              <a:buChar char="§"/>
              <a:defRPr sz="1600"/>
            </a:lvl5pPr>
          </a:lstStyle>
          <a:p>
            <a:pPr lvl="0"/>
            <a:r>
              <a:rPr lang="en-US"/>
              <a:t>Click to edit Master text styles</a:t>
            </a:r>
          </a:p>
        </p:txBody>
      </p:sp>
      <p:sp>
        <p:nvSpPr>
          <p:cNvPr id="19" name="Rectangle 18">
            <a:extLst>
              <a:ext uri="{FF2B5EF4-FFF2-40B4-BE49-F238E27FC236}">
                <a16:creationId xmlns:a16="http://schemas.microsoft.com/office/drawing/2014/main" id="{B80624A4-5116-4AAF-8C31-C25D1DB16FEC}"/>
              </a:ext>
            </a:extLst>
          </p:cNvPr>
          <p:cNvSpPr/>
          <p:nvPr userDrawn="1"/>
        </p:nvSpPr>
        <p:spPr>
          <a:xfrm>
            <a:off x="9354457" y="5363987"/>
            <a:ext cx="457200" cy="457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1D07EC8A-6024-4DEA-9C4D-AE4228E17854}"/>
              </a:ext>
            </a:extLst>
          </p:cNvPr>
          <p:cNvSpPr/>
          <p:nvPr userDrawn="1"/>
        </p:nvSpPr>
        <p:spPr>
          <a:xfrm>
            <a:off x="6692791" y="1699889"/>
            <a:ext cx="319749" cy="31974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a:extLst>
              <a:ext uri="{FF2B5EF4-FFF2-40B4-BE49-F238E27FC236}">
                <a16:creationId xmlns:a16="http://schemas.microsoft.com/office/drawing/2014/main" id="{D1C8FAEF-DF78-48CC-AEEF-F9B802055C05}"/>
              </a:ext>
            </a:extLst>
          </p:cNvPr>
          <p:cNvSpPr/>
          <p:nvPr userDrawn="1"/>
        </p:nvSpPr>
        <p:spPr>
          <a:xfrm>
            <a:off x="9354457" y="5897738"/>
            <a:ext cx="179977" cy="17997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Picture Placeholder 10">
            <a:extLst>
              <a:ext uri="{FF2B5EF4-FFF2-40B4-BE49-F238E27FC236}">
                <a16:creationId xmlns:a16="http://schemas.microsoft.com/office/drawing/2014/main" id="{566F72D6-AEEE-4CF3-8136-F6782F1E489E}"/>
              </a:ext>
            </a:extLst>
          </p:cNvPr>
          <p:cNvSpPr>
            <a:spLocks noGrp="1"/>
          </p:cNvSpPr>
          <p:nvPr>
            <p:ph type="pic" sz="quarter" idx="13"/>
          </p:nvPr>
        </p:nvSpPr>
        <p:spPr>
          <a:xfrm>
            <a:off x="7090227" y="786181"/>
            <a:ext cx="4441372" cy="5393036"/>
          </a:xfrm>
          <a:custGeom>
            <a:avLst/>
            <a:gdLst>
              <a:gd name="connsiteX0" fmla="*/ 0 w 4441372"/>
              <a:gd name="connsiteY0" fmla="*/ 3188969 h 5393036"/>
              <a:gd name="connsiteX1" fmla="*/ 2173516 w 4441372"/>
              <a:gd name="connsiteY1" fmla="*/ 3188969 h 5393036"/>
              <a:gd name="connsiteX2" fmla="*/ 2173516 w 4441372"/>
              <a:gd name="connsiteY2" fmla="*/ 5393036 h 5393036"/>
              <a:gd name="connsiteX3" fmla="*/ 0 w 4441372"/>
              <a:gd name="connsiteY3" fmla="*/ 5393036 h 5393036"/>
              <a:gd name="connsiteX4" fmla="*/ 2267856 w 4441372"/>
              <a:gd name="connsiteY4" fmla="*/ 2293018 h 5393036"/>
              <a:gd name="connsiteX5" fmla="*/ 4441372 w 4441372"/>
              <a:gd name="connsiteY5" fmla="*/ 2293018 h 5393036"/>
              <a:gd name="connsiteX6" fmla="*/ 4441372 w 4441372"/>
              <a:gd name="connsiteY6" fmla="*/ 4497085 h 5393036"/>
              <a:gd name="connsiteX7" fmla="*/ 2267856 w 4441372"/>
              <a:gd name="connsiteY7" fmla="*/ 4497085 h 5393036"/>
              <a:gd name="connsiteX8" fmla="*/ 0 w 4441372"/>
              <a:gd name="connsiteY8" fmla="*/ 906837 h 5393036"/>
              <a:gd name="connsiteX9" fmla="*/ 2173516 w 4441372"/>
              <a:gd name="connsiteY9" fmla="*/ 906837 h 5393036"/>
              <a:gd name="connsiteX10" fmla="*/ 2173516 w 4441372"/>
              <a:gd name="connsiteY10" fmla="*/ 3110904 h 5393036"/>
              <a:gd name="connsiteX11" fmla="*/ 0 w 4441372"/>
              <a:gd name="connsiteY11" fmla="*/ 3110904 h 5393036"/>
              <a:gd name="connsiteX12" fmla="*/ 2267856 w 4441372"/>
              <a:gd name="connsiteY12" fmla="*/ 0 h 5393036"/>
              <a:gd name="connsiteX13" fmla="*/ 4441372 w 4441372"/>
              <a:gd name="connsiteY13" fmla="*/ 0 h 5393036"/>
              <a:gd name="connsiteX14" fmla="*/ 4441372 w 4441372"/>
              <a:gd name="connsiteY14" fmla="*/ 2204067 h 5393036"/>
              <a:gd name="connsiteX15" fmla="*/ 2267856 w 4441372"/>
              <a:gd name="connsiteY15" fmla="*/ 2204067 h 539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41372" h="5393036">
                <a:moveTo>
                  <a:pt x="0" y="3188969"/>
                </a:moveTo>
                <a:lnTo>
                  <a:pt x="2173516" y="3188969"/>
                </a:lnTo>
                <a:lnTo>
                  <a:pt x="2173516" y="5393036"/>
                </a:lnTo>
                <a:lnTo>
                  <a:pt x="0" y="5393036"/>
                </a:lnTo>
                <a:close/>
                <a:moveTo>
                  <a:pt x="2267856" y="2293018"/>
                </a:moveTo>
                <a:lnTo>
                  <a:pt x="4441372" y="2293018"/>
                </a:lnTo>
                <a:lnTo>
                  <a:pt x="4441372" y="4497085"/>
                </a:lnTo>
                <a:lnTo>
                  <a:pt x="2267856" y="4497085"/>
                </a:lnTo>
                <a:close/>
                <a:moveTo>
                  <a:pt x="0" y="906837"/>
                </a:moveTo>
                <a:lnTo>
                  <a:pt x="2173516" y="906837"/>
                </a:lnTo>
                <a:lnTo>
                  <a:pt x="2173516" y="3110904"/>
                </a:lnTo>
                <a:lnTo>
                  <a:pt x="0" y="3110904"/>
                </a:lnTo>
                <a:close/>
                <a:moveTo>
                  <a:pt x="2267856" y="0"/>
                </a:moveTo>
                <a:lnTo>
                  <a:pt x="4441372" y="0"/>
                </a:lnTo>
                <a:lnTo>
                  <a:pt x="4441372" y="2204067"/>
                </a:lnTo>
                <a:lnTo>
                  <a:pt x="2267856" y="2204067"/>
                </a:lnTo>
                <a:close/>
              </a:path>
            </a:pathLst>
          </a:custGeom>
        </p:spPr>
        <p:txBody>
          <a:bodyPr wrap="square" anchor="ctr">
            <a:noAutofit/>
          </a:bodyPr>
          <a:lstStyle>
            <a:lvl1pPr algn="ctr">
              <a:buNone/>
              <a:defRPr/>
            </a:lvl1pPr>
          </a:lstStyle>
          <a:p>
            <a:r>
              <a:rPr lang="en-US"/>
              <a:t>Click icon to add picture</a:t>
            </a:r>
            <a:endParaRPr lang="en-US" dirty="0"/>
          </a:p>
        </p:txBody>
      </p:sp>
      <p:sp>
        <p:nvSpPr>
          <p:cNvPr id="2" name="Title 1">
            <a:extLst>
              <a:ext uri="{FF2B5EF4-FFF2-40B4-BE49-F238E27FC236}">
                <a16:creationId xmlns:a16="http://schemas.microsoft.com/office/drawing/2014/main" id="{459DADC7-BE21-4434-A6E4-BAF809005389}"/>
              </a:ext>
            </a:extLst>
          </p:cNvPr>
          <p:cNvSpPr>
            <a:spLocks noGrp="1"/>
          </p:cNvSpPr>
          <p:nvPr>
            <p:ph type="title"/>
          </p:nvPr>
        </p:nvSpPr>
        <p:spPr>
          <a:xfrm>
            <a:off x="660400" y="805213"/>
            <a:ext cx="4275138" cy="830997"/>
          </a:xfrm>
          <a:prstGeom prst="rect">
            <a:avLst/>
          </a:prstGeom>
        </p:spPr>
        <p:txBody>
          <a:bodyPr/>
          <a:lstStyle>
            <a:lvl1pPr>
              <a:defRPr sz="4800" b="1">
                <a:solidFill>
                  <a:schemeClr val="tx1"/>
                </a:solidFill>
              </a:defRPr>
            </a:lvl1pPr>
          </a:lstStyle>
          <a:p>
            <a:r>
              <a:rPr lang="en-US"/>
              <a:t>Click to edit Master title style</a:t>
            </a:r>
            <a:endParaRPr lang="en-US" dirty="0"/>
          </a:p>
        </p:txBody>
      </p:sp>
    </p:spTree>
    <p:extLst>
      <p:ext uri="{BB962C8B-B14F-4D97-AF65-F5344CB8AC3E}">
        <p14:creationId xmlns:p14="http://schemas.microsoft.com/office/powerpoint/2010/main" val="694370068"/>
      </p:ext>
    </p:extLst>
  </p:cSld>
  <p:clrMapOvr>
    <a:masterClrMapping/>
  </p:clrMapOvr>
  <p:extLst>
    <p:ext uri="{DCECCB84-F9BA-43D5-87BE-67443E8EF086}">
      <p15:sldGuideLst xmlns:p15="http://schemas.microsoft.com/office/powerpoint/2012/main">
        <p15:guide id="1" orient="horz" pos="504" userDrawn="1">
          <p15:clr>
            <a:srgbClr val="FBAE40"/>
          </p15:clr>
        </p15:guide>
        <p15:guide id="2" pos="3840" userDrawn="1">
          <p15:clr>
            <a:srgbClr val="FBAE40"/>
          </p15:clr>
        </p15:guide>
        <p15:guide id="3" orient="horz" pos="1416"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ntroduction">
    <p:spTree>
      <p:nvGrpSpPr>
        <p:cNvPr id="1" name=""/>
        <p:cNvGrpSpPr/>
        <p:nvPr/>
      </p:nvGrpSpPr>
      <p:grpSpPr>
        <a:xfrm>
          <a:off x="0" y="0"/>
          <a:ext cx="0" cy="0"/>
          <a:chOff x="0" y="0"/>
          <a:chExt cx="0" cy="0"/>
        </a:xfrm>
      </p:grpSpPr>
      <p:sp>
        <p:nvSpPr>
          <p:cNvPr id="10" name="Oval 9">
            <a:extLst>
              <a:ext uri="{FF2B5EF4-FFF2-40B4-BE49-F238E27FC236}">
                <a16:creationId xmlns:a16="http://schemas.microsoft.com/office/drawing/2014/main" id="{24FAA9D0-7C9C-4043-9931-A15819ABB9B5}"/>
              </a:ext>
            </a:extLst>
          </p:cNvPr>
          <p:cNvSpPr/>
          <p:nvPr userDrawn="1"/>
        </p:nvSpPr>
        <p:spPr>
          <a:xfrm>
            <a:off x="7362825" y="443263"/>
            <a:ext cx="361950" cy="36195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14" name="Oval 13">
            <a:extLst>
              <a:ext uri="{FF2B5EF4-FFF2-40B4-BE49-F238E27FC236}">
                <a16:creationId xmlns:a16="http://schemas.microsoft.com/office/drawing/2014/main" id="{E232AB2D-843E-4B5F-8793-6A263DA356BB}"/>
              </a:ext>
            </a:extLst>
          </p:cNvPr>
          <p:cNvSpPr/>
          <p:nvPr userDrawn="1"/>
        </p:nvSpPr>
        <p:spPr>
          <a:xfrm>
            <a:off x="11007246" y="5605994"/>
            <a:ext cx="654227" cy="65422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16" name="Oval 15">
            <a:extLst>
              <a:ext uri="{FF2B5EF4-FFF2-40B4-BE49-F238E27FC236}">
                <a16:creationId xmlns:a16="http://schemas.microsoft.com/office/drawing/2014/main" id="{FA75A12B-C399-4072-BD69-D872D2C2AD1F}"/>
              </a:ext>
            </a:extLst>
          </p:cNvPr>
          <p:cNvSpPr/>
          <p:nvPr userDrawn="1"/>
        </p:nvSpPr>
        <p:spPr>
          <a:xfrm>
            <a:off x="10683791" y="6132439"/>
            <a:ext cx="251152" cy="25115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23" name="Picture Placeholder 22">
            <a:extLst>
              <a:ext uri="{FF2B5EF4-FFF2-40B4-BE49-F238E27FC236}">
                <a16:creationId xmlns:a16="http://schemas.microsoft.com/office/drawing/2014/main" id="{423AE48B-50E9-4BEA-B66A-B2D2B9CCFE9C}"/>
              </a:ext>
            </a:extLst>
          </p:cNvPr>
          <p:cNvSpPr>
            <a:spLocks noGrp="1"/>
          </p:cNvSpPr>
          <p:nvPr>
            <p:ph type="pic" sz="quarter" idx="10"/>
          </p:nvPr>
        </p:nvSpPr>
        <p:spPr>
          <a:xfrm>
            <a:off x="5733416" y="624239"/>
            <a:ext cx="5855754" cy="5631571"/>
          </a:xfrm>
          <a:custGeom>
            <a:avLst/>
            <a:gdLst>
              <a:gd name="connsiteX0" fmla="*/ 3433020 w 5855754"/>
              <a:gd name="connsiteY0" fmla="*/ 786103 h 5631571"/>
              <a:gd name="connsiteX1" fmla="*/ 5855754 w 5855754"/>
              <a:gd name="connsiteY1" fmla="*/ 3208837 h 5631571"/>
              <a:gd name="connsiteX2" fmla="*/ 3433020 w 5855754"/>
              <a:gd name="connsiteY2" fmla="*/ 5631571 h 5631571"/>
              <a:gd name="connsiteX3" fmla="*/ 1010286 w 5855754"/>
              <a:gd name="connsiteY3" fmla="*/ 3208837 h 5631571"/>
              <a:gd name="connsiteX4" fmla="*/ 3433020 w 5855754"/>
              <a:gd name="connsiteY4" fmla="*/ 786103 h 5631571"/>
              <a:gd name="connsiteX5" fmla="*/ 828675 w 5855754"/>
              <a:gd name="connsiteY5" fmla="*/ 0 h 5631571"/>
              <a:gd name="connsiteX6" fmla="*/ 1657350 w 5855754"/>
              <a:gd name="connsiteY6" fmla="*/ 828675 h 5631571"/>
              <a:gd name="connsiteX7" fmla="*/ 828675 w 5855754"/>
              <a:gd name="connsiteY7" fmla="*/ 1657350 h 5631571"/>
              <a:gd name="connsiteX8" fmla="*/ 0 w 5855754"/>
              <a:gd name="connsiteY8" fmla="*/ 828675 h 5631571"/>
              <a:gd name="connsiteX9" fmla="*/ 828675 w 5855754"/>
              <a:gd name="connsiteY9" fmla="*/ 0 h 563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55754" h="5631571">
                <a:moveTo>
                  <a:pt x="3433020" y="786103"/>
                </a:moveTo>
                <a:cubicBezTo>
                  <a:pt x="4771059" y="786103"/>
                  <a:pt x="5855754" y="1870798"/>
                  <a:pt x="5855754" y="3208837"/>
                </a:cubicBezTo>
                <a:cubicBezTo>
                  <a:pt x="5855754" y="4546876"/>
                  <a:pt x="4771059" y="5631571"/>
                  <a:pt x="3433020" y="5631571"/>
                </a:cubicBezTo>
                <a:cubicBezTo>
                  <a:pt x="2094981" y="5631571"/>
                  <a:pt x="1010286" y="4546876"/>
                  <a:pt x="1010286" y="3208837"/>
                </a:cubicBezTo>
                <a:cubicBezTo>
                  <a:pt x="1010286" y="1870798"/>
                  <a:pt x="2094981" y="786103"/>
                  <a:pt x="3433020" y="786103"/>
                </a:cubicBezTo>
                <a:close/>
                <a:moveTo>
                  <a:pt x="828675" y="0"/>
                </a:moveTo>
                <a:cubicBezTo>
                  <a:pt x="1286340" y="0"/>
                  <a:pt x="1657350" y="371010"/>
                  <a:pt x="1657350" y="828675"/>
                </a:cubicBezTo>
                <a:cubicBezTo>
                  <a:pt x="1657350" y="1286340"/>
                  <a:pt x="1286340" y="1657350"/>
                  <a:pt x="828675" y="1657350"/>
                </a:cubicBezTo>
                <a:cubicBezTo>
                  <a:pt x="371010" y="1657350"/>
                  <a:pt x="0" y="1286340"/>
                  <a:pt x="0" y="828675"/>
                </a:cubicBezTo>
                <a:cubicBezTo>
                  <a:pt x="0" y="371010"/>
                  <a:pt x="371010" y="0"/>
                  <a:pt x="828675" y="0"/>
                </a:cubicBezTo>
                <a:close/>
              </a:path>
            </a:pathLst>
          </a:custGeom>
        </p:spPr>
        <p:txBody>
          <a:bodyPr wrap="square" anchor="ctr">
            <a:noAutofit/>
          </a:bodyPr>
          <a:lstStyle>
            <a:lvl1pPr algn="ctr">
              <a:buNone/>
              <a:defRPr/>
            </a:lvl1pPr>
          </a:lstStyle>
          <a:p>
            <a:r>
              <a:rPr lang="en-US"/>
              <a:t>Click icon to add picture</a:t>
            </a:r>
            <a:endParaRPr lang="en-US" dirty="0"/>
          </a:p>
        </p:txBody>
      </p:sp>
      <p:sp>
        <p:nvSpPr>
          <p:cNvPr id="27" name="Text Placeholder 26">
            <a:extLst>
              <a:ext uri="{FF2B5EF4-FFF2-40B4-BE49-F238E27FC236}">
                <a16:creationId xmlns:a16="http://schemas.microsoft.com/office/drawing/2014/main" id="{282D3E62-6D1A-4E9D-BE54-2EED9BF429A4}"/>
              </a:ext>
            </a:extLst>
          </p:cNvPr>
          <p:cNvSpPr>
            <a:spLocks noGrp="1"/>
          </p:cNvSpPr>
          <p:nvPr>
            <p:ph type="body" sz="quarter" idx="12"/>
          </p:nvPr>
        </p:nvSpPr>
        <p:spPr>
          <a:xfrm>
            <a:off x="660400" y="2044700"/>
            <a:ext cx="4275138" cy="3560763"/>
          </a:xfrm>
          <a:prstGeom prst="rect">
            <a:avLst/>
          </a:prstGeom>
        </p:spPr>
        <p:txBody>
          <a:bodyPr/>
          <a:lstStyle>
            <a:lvl1pPr>
              <a:lnSpc>
                <a:spcPct val="150000"/>
              </a:lnSpc>
              <a:buClr>
                <a:schemeClr val="accent4"/>
              </a:buClr>
              <a:buFont typeface="Wingdings" panose="05000000000000000000" pitchFamily="2" charset="2"/>
              <a:buChar char="§"/>
              <a:defRPr sz="2000"/>
            </a:lvl1pPr>
            <a:lvl2pPr>
              <a:buClr>
                <a:schemeClr val="accent4"/>
              </a:buClr>
              <a:buFont typeface="Wingdings" panose="05000000000000000000" pitchFamily="2" charset="2"/>
              <a:buChar char="§"/>
              <a:defRPr sz="2000"/>
            </a:lvl2pPr>
            <a:lvl3pPr>
              <a:buClr>
                <a:schemeClr val="accent4"/>
              </a:buClr>
              <a:buFont typeface="Wingdings" panose="05000000000000000000" pitchFamily="2" charset="2"/>
              <a:buChar char="§"/>
              <a:defRPr sz="1800"/>
            </a:lvl3pPr>
            <a:lvl4pPr>
              <a:buClr>
                <a:schemeClr val="accent4"/>
              </a:buClr>
              <a:buFont typeface="Wingdings" panose="05000000000000000000" pitchFamily="2" charset="2"/>
              <a:buChar char="§"/>
              <a:defRPr sz="1800"/>
            </a:lvl4pPr>
            <a:lvl5pPr>
              <a:buClr>
                <a:schemeClr val="accent4"/>
              </a:buClr>
              <a:buFont typeface="Wingdings" panose="05000000000000000000" pitchFamily="2" charset="2"/>
              <a:buChar char="§"/>
              <a:defRPr sz="1800"/>
            </a:lvl5pPr>
          </a:lstStyle>
          <a:p>
            <a:pPr lvl="0"/>
            <a:r>
              <a:rPr lang="en-US"/>
              <a:t>Click to edit Master text styles</a:t>
            </a:r>
          </a:p>
        </p:txBody>
      </p:sp>
      <p:sp>
        <p:nvSpPr>
          <p:cNvPr id="8" name="Title 1">
            <a:extLst>
              <a:ext uri="{FF2B5EF4-FFF2-40B4-BE49-F238E27FC236}">
                <a16:creationId xmlns:a16="http://schemas.microsoft.com/office/drawing/2014/main" id="{DEB8F0E5-B89F-48AD-87BD-534EA9463CD3}"/>
              </a:ext>
            </a:extLst>
          </p:cNvPr>
          <p:cNvSpPr>
            <a:spLocks noGrp="1"/>
          </p:cNvSpPr>
          <p:nvPr>
            <p:ph type="title"/>
          </p:nvPr>
        </p:nvSpPr>
        <p:spPr>
          <a:xfrm>
            <a:off x="660400" y="805213"/>
            <a:ext cx="4275138" cy="830997"/>
          </a:xfrm>
          <a:prstGeom prst="rect">
            <a:avLst/>
          </a:prstGeom>
        </p:spPr>
        <p:txBody>
          <a:bodyPr/>
          <a:lstStyle>
            <a:lvl1pPr>
              <a:defRPr sz="4800" b="1">
                <a:solidFill>
                  <a:schemeClr val="tx1"/>
                </a:solidFill>
              </a:defRPr>
            </a:lvl1pPr>
          </a:lstStyle>
          <a:p>
            <a:r>
              <a:rPr lang="en-US"/>
              <a:t>Click to edit Master title style</a:t>
            </a:r>
            <a:endParaRPr lang="en-US" dirty="0"/>
          </a:p>
        </p:txBody>
      </p:sp>
    </p:spTree>
    <p:extLst>
      <p:ext uri="{BB962C8B-B14F-4D97-AF65-F5344CB8AC3E}">
        <p14:creationId xmlns:p14="http://schemas.microsoft.com/office/powerpoint/2010/main" val="84497083"/>
      </p:ext>
    </p:extLst>
  </p:cSld>
  <p:clrMapOvr>
    <a:masterClrMapping/>
  </p:clrMapOvr>
  <p:extLst>
    <p:ext uri="{DCECCB84-F9BA-43D5-87BE-67443E8EF086}">
      <p15:sldGuideLst xmlns:p15="http://schemas.microsoft.com/office/powerpoint/2012/main">
        <p15:guide id="1" orient="horz" pos="216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hart and Table">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D23CD802-D0A0-4EAC-8222-78FFDDD76A75}"/>
              </a:ext>
            </a:extLst>
          </p:cNvPr>
          <p:cNvSpPr>
            <a:spLocks noGrp="1"/>
          </p:cNvSpPr>
          <p:nvPr>
            <p:ph sz="quarter" idx="10"/>
          </p:nvPr>
        </p:nvSpPr>
        <p:spPr>
          <a:xfrm>
            <a:off x="838200" y="2039392"/>
            <a:ext cx="10515600" cy="41148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87BCB8BF-DA17-4856-91E9-77C601F2B139}"/>
              </a:ext>
            </a:extLst>
          </p:cNvPr>
          <p:cNvSpPr>
            <a:spLocks noGrp="1"/>
          </p:cNvSpPr>
          <p:nvPr>
            <p:ph type="title"/>
          </p:nvPr>
        </p:nvSpPr>
        <p:spPr>
          <a:xfrm>
            <a:off x="838200" y="635000"/>
            <a:ext cx="10515600" cy="700115"/>
          </a:xfrm>
          <a:prstGeom prst="rect">
            <a:avLst/>
          </a:prstGeom>
        </p:spPr>
        <p:txBody>
          <a:bodyPr anchor="ctr"/>
          <a:lstStyle>
            <a:lvl1pPr algn="ctr">
              <a:defRPr sz="4800" b="1">
                <a:solidFill>
                  <a:schemeClr val="tx1"/>
                </a:solidFill>
              </a:defRPr>
            </a:lvl1pPr>
          </a:lstStyle>
          <a:p>
            <a:r>
              <a:rPr lang="en-US"/>
              <a:t>Click to edit Master title style</a:t>
            </a:r>
            <a:endParaRPr lang="en-US" dirty="0"/>
          </a:p>
        </p:txBody>
      </p:sp>
    </p:spTree>
    <p:extLst>
      <p:ext uri="{BB962C8B-B14F-4D97-AF65-F5344CB8AC3E}">
        <p14:creationId xmlns:p14="http://schemas.microsoft.com/office/powerpoint/2010/main" val="651989139"/>
      </p:ext>
    </p:extLst>
  </p:cSld>
  <p:clrMapOvr>
    <a:masterClrMapping/>
  </p:clrMapOvr>
  <p:extLst>
    <p:ext uri="{DCECCB84-F9BA-43D5-87BE-67443E8EF086}">
      <p15:sldGuideLst xmlns:p15="http://schemas.microsoft.com/office/powerpoint/2012/main">
        <p15:guide id="1" orient="horz" pos="216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sp>
        <p:nvSpPr>
          <p:cNvPr id="11" name="Text Placeholder 10">
            <a:extLst>
              <a:ext uri="{FF2B5EF4-FFF2-40B4-BE49-F238E27FC236}">
                <a16:creationId xmlns:a16="http://schemas.microsoft.com/office/drawing/2014/main" id="{6FDA3C6F-5F6A-4D64-8BFE-AFFF58B1A047}"/>
              </a:ext>
            </a:extLst>
          </p:cNvPr>
          <p:cNvSpPr>
            <a:spLocks noGrp="1"/>
          </p:cNvSpPr>
          <p:nvPr>
            <p:ph type="body" sz="quarter" idx="11"/>
          </p:nvPr>
        </p:nvSpPr>
        <p:spPr>
          <a:xfrm>
            <a:off x="6312871" y="4141999"/>
            <a:ext cx="4220845" cy="861497"/>
          </a:xfrm>
          <a:prstGeom prst="rect">
            <a:avLst/>
          </a:prstGeom>
        </p:spPr>
        <p:txBody>
          <a:bodyPr/>
          <a:lstStyle>
            <a:lvl1pPr marL="0" indent="0">
              <a:buNone/>
              <a:defRPr sz="2000" b="1">
                <a:solidFill>
                  <a:schemeClr val="accent4"/>
                </a:solidFill>
                <a:latin typeface="+mj-lt"/>
              </a:defRPr>
            </a:lvl1pPr>
            <a:lvl2pPr>
              <a:buNone/>
              <a:defRPr sz="2000"/>
            </a:lvl2pPr>
          </a:lstStyle>
          <a:p>
            <a:pPr lvl="0"/>
            <a:r>
              <a:rPr lang="en-US"/>
              <a:t>Click to edit Master text styles</a:t>
            </a:r>
          </a:p>
          <a:p>
            <a:pPr lvl="1"/>
            <a:r>
              <a:rPr lang="en-US"/>
              <a:t>Second level</a:t>
            </a:r>
          </a:p>
        </p:txBody>
      </p:sp>
      <p:sp>
        <p:nvSpPr>
          <p:cNvPr id="15" name="Hexagon 14">
            <a:extLst>
              <a:ext uri="{FF2B5EF4-FFF2-40B4-BE49-F238E27FC236}">
                <a16:creationId xmlns:a16="http://schemas.microsoft.com/office/drawing/2014/main" id="{AC159667-7690-4645-986D-BE501438455F}"/>
              </a:ext>
            </a:extLst>
          </p:cNvPr>
          <p:cNvSpPr/>
          <p:nvPr userDrawn="1"/>
        </p:nvSpPr>
        <p:spPr>
          <a:xfrm>
            <a:off x="740309" y="1382809"/>
            <a:ext cx="1229566" cy="1059971"/>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Hexagon 15">
            <a:extLst>
              <a:ext uri="{FF2B5EF4-FFF2-40B4-BE49-F238E27FC236}">
                <a16:creationId xmlns:a16="http://schemas.microsoft.com/office/drawing/2014/main" id="{54667EE4-E77F-453B-BF8B-B1EE2AE80715}"/>
              </a:ext>
            </a:extLst>
          </p:cNvPr>
          <p:cNvSpPr/>
          <p:nvPr userDrawn="1"/>
        </p:nvSpPr>
        <p:spPr>
          <a:xfrm>
            <a:off x="3755031" y="1194620"/>
            <a:ext cx="1666162" cy="1436347"/>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Hexagon 16">
            <a:extLst>
              <a:ext uri="{FF2B5EF4-FFF2-40B4-BE49-F238E27FC236}">
                <a16:creationId xmlns:a16="http://schemas.microsoft.com/office/drawing/2014/main" id="{FC050232-A229-425F-BFC8-D50374F2D171}"/>
              </a:ext>
            </a:extLst>
          </p:cNvPr>
          <p:cNvSpPr/>
          <p:nvPr userDrawn="1"/>
        </p:nvSpPr>
        <p:spPr>
          <a:xfrm>
            <a:off x="3804994" y="5233183"/>
            <a:ext cx="718261" cy="619191"/>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Hexagon 17">
            <a:extLst>
              <a:ext uri="{FF2B5EF4-FFF2-40B4-BE49-F238E27FC236}">
                <a16:creationId xmlns:a16="http://schemas.microsoft.com/office/drawing/2014/main" id="{53E4EBC7-340A-43A5-9E23-4B73A6F700B6}"/>
              </a:ext>
            </a:extLst>
          </p:cNvPr>
          <p:cNvSpPr/>
          <p:nvPr userDrawn="1"/>
        </p:nvSpPr>
        <p:spPr>
          <a:xfrm>
            <a:off x="1837838" y="1101306"/>
            <a:ext cx="651613" cy="561736"/>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Picture Placeholder 18">
            <a:extLst>
              <a:ext uri="{FF2B5EF4-FFF2-40B4-BE49-F238E27FC236}">
                <a16:creationId xmlns:a16="http://schemas.microsoft.com/office/drawing/2014/main" id="{1ED0E31A-F0A3-481D-8D9C-E3C4531FD21D}"/>
              </a:ext>
            </a:extLst>
          </p:cNvPr>
          <p:cNvSpPr>
            <a:spLocks noGrp="1"/>
          </p:cNvSpPr>
          <p:nvPr>
            <p:ph type="pic" sz="quarter" idx="12"/>
          </p:nvPr>
        </p:nvSpPr>
        <p:spPr>
          <a:xfrm>
            <a:off x="1571515" y="1914044"/>
            <a:ext cx="3993624" cy="3617848"/>
          </a:xfrm>
          <a:custGeom>
            <a:avLst/>
            <a:gdLst>
              <a:gd name="connsiteX0" fmla="*/ 1223161 w 3993624"/>
              <a:gd name="connsiteY0" fmla="*/ 2354088 h 3617848"/>
              <a:gd name="connsiteX1" fmla="*/ 2057242 w 3993624"/>
              <a:gd name="connsiteY1" fmla="*/ 2354088 h 3617848"/>
              <a:gd name="connsiteX2" fmla="*/ 2373182 w 3993624"/>
              <a:gd name="connsiteY2" fmla="*/ 2985968 h 3617848"/>
              <a:gd name="connsiteX3" fmla="*/ 2057242 w 3993624"/>
              <a:gd name="connsiteY3" fmla="*/ 3617848 h 3617848"/>
              <a:gd name="connsiteX4" fmla="*/ 1223161 w 3993624"/>
              <a:gd name="connsiteY4" fmla="*/ 3617848 h 3617848"/>
              <a:gd name="connsiteX5" fmla="*/ 907221 w 3993624"/>
              <a:gd name="connsiteY5" fmla="*/ 2985968 h 3617848"/>
              <a:gd name="connsiteX6" fmla="*/ 2569631 w 3993624"/>
              <a:gd name="connsiteY6" fmla="*/ 1425984 h 3617848"/>
              <a:gd name="connsiteX7" fmla="*/ 3602417 w 3993624"/>
              <a:gd name="connsiteY7" fmla="*/ 1425984 h 3617848"/>
              <a:gd name="connsiteX8" fmla="*/ 3993624 w 3993624"/>
              <a:gd name="connsiteY8" fmla="*/ 2208398 h 3617848"/>
              <a:gd name="connsiteX9" fmla="*/ 3602417 w 3993624"/>
              <a:gd name="connsiteY9" fmla="*/ 2990812 h 3617848"/>
              <a:gd name="connsiteX10" fmla="*/ 2569631 w 3993624"/>
              <a:gd name="connsiteY10" fmla="*/ 2990812 h 3617848"/>
              <a:gd name="connsiteX11" fmla="*/ 2178424 w 3993624"/>
              <a:gd name="connsiteY11" fmla="*/ 2208398 h 3617848"/>
              <a:gd name="connsiteX12" fmla="*/ 551406 w 3993624"/>
              <a:gd name="connsiteY12" fmla="*/ 0 h 3617848"/>
              <a:gd name="connsiteX13" fmla="*/ 2007117 w 3993624"/>
              <a:gd name="connsiteY13" fmla="*/ 0 h 3617848"/>
              <a:gd name="connsiteX14" fmla="*/ 2558523 w 3993624"/>
              <a:gd name="connsiteY14" fmla="*/ 1102811 h 3617848"/>
              <a:gd name="connsiteX15" fmla="*/ 2007117 w 3993624"/>
              <a:gd name="connsiteY15" fmla="*/ 2205622 h 3617848"/>
              <a:gd name="connsiteX16" fmla="*/ 551406 w 3993624"/>
              <a:gd name="connsiteY16" fmla="*/ 2205622 h 3617848"/>
              <a:gd name="connsiteX17" fmla="*/ 0 w 3993624"/>
              <a:gd name="connsiteY17" fmla="*/ 1102811 h 3617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993624" h="3617848">
                <a:moveTo>
                  <a:pt x="1223161" y="2354088"/>
                </a:moveTo>
                <a:lnTo>
                  <a:pt x="2057242" y="2354088"/>
                </a:lnTo>
                <a:lnTo>
                  <a:pt x="2373182" y="2985968"/>
                </a:lnTo>
                <a:lnTo>
                  <a:pt x="2057242" y="3617848"/>
                </a:lnTo>
                <a:lnTo>
                  <a:pt x="1223161" y="3617848"/>
                </a:lnTo>
                <a:lnTo>
                  <a:pt x="907221" y="2985968"/>
                </a:lnTo>
                <a:close/>
                <a:moveTo>
                  <a:pt x="2569631" y="1425984"/>
                </a:moveTo>
                <a:lnTo>
                  <a:pt x="3602417" y="1425984"/>
                </a:lnTo>
                <a:lnTo>
                  <a:pt x="3993624" y="2208398"/>
                </a:lnTo>
                <a:lnTo>
                  <a:pt x="3602417" y="2990812"/>
                </a:lnTo>
                <a:lnTo>
                  <a:pt x="2569631" y="2990812"/>
                </a:lnTo>
                <a:lnTo>
                  <a:pt x="2178424" y="2208398"/>
                </a:lnTo>
                <a:close/>
                <a:moveTo>
                  <a:pt x="551406" y="0"/>
                </a:moveTo>
                <a:lnTo>
                  <a:pt x="2007117" y="0"/>
                </a:lnTo>
                <a:lnTo>
                  <a:pt x="2558523" y="1102811"/>
                </a:lnTo>
                <a:lnTo>
                  <a:pt x="2007117" y="2205622"/>
                </a:lnTo>
                <a:lnTo>
                  <a:pt x="551406" y="2205622"/>
                </a:lnTo>
                <a:lnTo>
                  <a:pt x="0" y="1102811"/>
                </a:lnTo>
                <a:close/>
              </a:path>
            </a:pathLst>
          </a:custGeom>
        </p:spPr>
        <p:txBody>
          <a:bodyPr wrap="square" anchor="ctr">
            <a:noAutofit/>
          </a:bodyPr>
          <a:lstStyle>
            <a:lvl1pPr algn="ctr">
              <a:buNone/>
              <a:defRPr/>
            </a:lvl1pPr>
          </a:lstStyle>
          <a:p>
            <a:r>
              <a:rPr lang="en-US"/>
              <a:t>Click icon to add picture</a:t>
            </a:r>
            <a:endParaRPr lang="en-US" dirty="0"/>
          </a:p>
        </p:txBody>
      </p:sp>
      <p:sp>
        <p:nvSpPr>
          <p:cNvPr id="2" name="Title 1">
            <a:extLst>
              <a:ext uri="{FF2B5EF4-FFF2-40B4-BE49-F238E27FC236}">
                <a16:creationId xmlns:a16="http://schemas.microsoft.com/office/drawing/2014/main" id="{03E68100-C56F-4515-A4FD-3F301797E78F}"/>
              </a:ext>
            </a:extLst>
          </p:cNvPr>
          <p:cNvSpPr>
            <a:spLocks noGrp="1"/>
          </p:cNvSpPr>
          <p:nvPr>
            <p:ph type="title"/>
          </p:nvPr>
        </p:nvSpPr>
        <p:spPr>
          <a:xfrm>
            <a:off x="6312871" y="2050552"/>
            <a:ext cx="4998720" cy="1748983"/>
          </a:xfrm>
          <a:prstGeom prst="rect">
            <a:avLst/>
          </a:prstGeom>
        </p:spPr>
        <p:txBody>
          <a:bodyPr/>
          <a:lstStyle>
            <a:lvl1pPr>
              <a:defRPr sz="2800">
                <a:solidFill>
                  <a:schemeClr val="tx1"/>
                </a:solidFill>
                <a:latin typeface="+mn-lt"/>
              </a:defRPr>
            </a:lvl1pPr>
          </a:lstStyle>
          <a:p>
            <a:r>
              <a:rPr lang="en-US"/>
              <a:t>Click to edit Master title style</a:t>
            </a:r>
          </a:p>
        </p:txBody>
      </p:sp>
    </p:spTree>
    <p:extLst>
      <p:ext uri="{BB962C8B-B14F-4D97-AF65-F5344CB8AC3E}">
        <p14:creationId xmlns:p14="http://schemas.microsoft.com/office/powerpoint/2010/main" val="3603056595"/>
      </p:ext>
    </p:extLst>
  </p:cSld>
  <p:clrMapOvr>
    <a:masterClrMapping/>
  </p:clrMapOvr>
  <p:extLst>
    <p:ext uri="{DCECCB84-F9BA-43D5-87BE-67443E8EF086}">
      <p15:sldGuideLst xmlns:p15="http://schemas.microsoft.com/office/powerpoint/2012/main">
        <p15:guide id="1" orient="horz" pos="1272"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39" name="Picture Placeholder 38">
            <a:extLst>
              <a:ext uri="{FF2B5EF4-FFF2-40B4-BE49-F238E27FC236}">
                <a16:creationId xmlns:a16="http://schemas.microsoft.com/office/drawing/2014/main" id="{CF421413-161E-4B36-B693-FB38DF14EDAB}"/>
              </a:ext>
            </a:extLst>
          </p:cNvPr>
          <p:cNvSpPr>
            <a:spLocks noGrp="1"/>
          </p:cNvSpPr>
          <p:nvPr>
            <p:ph type="pic" sz="quarter" idx="22"/>
          </p:nvPr>
        </p:nvSpPr>
        <p:spPr>
          <a:xfrm>
            <a:off x="5353508" y="2555551"/>
            <a:ext cx="1484985" cy="1280160"/>
          </a:xfrm>
          <a:custGeom>
            <a:avLst/>
            <a:gdLst>
              <a:gd name="connsiteX0" fmla="*/ 320040 w 1484985"/>
              <a:gd name="connsiteY0" fmla="*/ 0 h 1280160"/>
              <a:gd name="connsiteX1" fmla="*/ 1164945 w 1484985"/>
              <a:gd name="connsiteY1" fmla="*/ 0 h 1280160"/>
              <a:gd name="connsiteX2" fmla="*/ 1484985 w 1484985"/>
              <a:gd name="connsiteY2" fmla="*/ 640080 h 1280160"/>
              <a:gd name="connsiteX3" fmla="*/ 1164945 w 1484985"/>
              <a:gd name="connsiteY3" fmla="*/ 1280160 h 1280160"/>
              <a:gd name="connsiteX4" fmla="*/ 320040 w 1484985"/>
              <a:gd name="connsiteY4" fmla="*/ 1280160 h 1280160"/>
              <a:gd name="connsiteX5" fmla="*/ 0 w 1484985"/>
              <a:gd name="connsiteY5" fmla="*/ 640080 h 128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4985" h="1280160">
                <a:moveTo>
                  <a:pt x="320040" y="0"/>
                </a:moveTo>
                <a:lnTo>
                  <a:pt x="1164945" y="0"/>
                </a:lnTo>
                <a:lnTo>
                  <a:pt x="1484985" y="640080"/>
                </a:lnTo>
                <a:lnTo>
                  <a:pt x="1164945" y="1280160"/>
                </a:lnTo>
                <a:lnTo>
                  <a:pt x="320040" y="1280160"/>
                </a:lnTo>
                <a:lnTo>
                  <a:pt x="0" y="640080"/>
                </a:lnTo>
                <a:close/>
              </a:path>
            </a:pathLst>
          </a:custGeom>
        </p:spPr>
        <p:txBody>
          <a:bodyPr wrap="square" anchor="ctr">
            <a:noAutofit/>
          </a:bodyPr>
          <a:lstStyle>
            <a:lvl1pPr algn="ctr">
              <a:buNone/>
              <a:defRPr/>
            </a:lvl1pPr>
          </a:lstStyle>
          <a:p>
            <a:r>
              <a:rPr lang="en-US"/>
              <a:t>Click icon to add picture</a:t>
            </a:r>
            <a:endParaRPr lang="en-US" dirty="0"/>
          </a:p>
        </p:txBody>
      </p:sp>
      <p:sp>
        <p:nvSpPr>
          <p:cNvPr id="38" name="Picture Placeholder 37">
            <a:extLst>
              <a:ext uri="{FF2B5EF4-FFF2-40B4-BE49-F238E27FC236}">
                <a16:creationId xmlns:a16="http://schemas.microsoft.com/office/drawing/2014/main" id="{B5D207AE-9C9C-410A-9F31-2402BAD6DDFF}"/>
              </a:ext>
            </a:extLst>
          </p:cNvPr>
          <p:cNvSpPr>
            <a:spLocks noGrp="1"/>
          </p:cNvSpPr>
          <p:nvPr>
            <p:ph type="pic" sz="quarter" idx="21"/>
          </p:nvPr>
        </p:nvSpPr>
        <p:spPr>
          <a:xfrm>
            <a:off x="3115921" y="2555551"/>
            <a:ext cx="1484985" cy="1280160"/>
          </a:xfrm>
          <a:custGeom>
            <a:avLst/>
            <a:gdLst>
              <a:gd name="connsiteX0" fmla="*/ 320040 w 1484985"/>
              <a:gd name="connsiteY0" fmla="*/ 0 h 1280160"/>
              <a:gd name="connsiteX1" fmla="*/ 1164945 w 1484985"/>
              <a:gd name="connsiteY1" fmla="*/ 0 h 1280160"/>
              <a:gd name="connsiteX2" fmla="*/ 1484985 w 1484985"/>
              <a:gd name="connsiteY2" fmla="*/ 640080 h 1280160"/>
              <a:gd name="connsiteX3" fmla="*/ 1164945 w 1484985"/>
              <a:gd name="connsiteY3" fmla="*/ 1280160 h 1280160"/>
              <a:gd name="connsiteX4" fmla="*/ 320040 w 1484985"/>
              <a:gd name="connsiteY4" fmla="*/ 1280160 h 1280160"/>
              <a:gd name="connsiteX5" fmla="*/ 0 w 1484985"/>
              <a:gd name="connsiteY5" fmla="*/ 640080 h 128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4985" h="1280160">
                <a:moveTo>
                  <a:pt x="320040" y="0"/>
                </a:moveTo>
                <a:lnTo>
                  <a:pt x="1164945" y="0"/>
                </a:lnTo>
                <a:lnTo>
                  <a:pt x="1484985" y="640080"/>
                </a:lnTo>
                <a:lnTo>
                  <a:pt x="1164945" y="1280160"/>
                </a:lnTo>
                <a:lnTo>
                  <a:pt x="320040" y="1280160"/>
                </a:lnTo>
                <a:lnTo>
                  <a:pt x="0" y="640080"/>
                </a:lnTo>
                <a:close/>
              </a:path>
            </a:pathLst>
          </a:custGeom>
        </p:spPr>
        <p:txBody>
          <a:bodyPr wrap="square" anchor="ctr">
            <a:noAutofit/>
          </a:bodyPr>
          <a:lstStyle>
            <a:lvl1pPr algn="ctr">
              <a:buNone/>
              <a:defRPr/>
            </a:lvl1pPr>
          </a:lstStyle>
          <a:p>
            <a:r>
              <a:rPr lang="en-US"/>
              <a:t>Click icon to add picture</a:t>
            </a:r>
            <a:endParaRPr lang="en-US" dirty="0"/>
          </a:p>
        </p:txBody>
      </p:sp>
      <p:sp>
        <p:nvSpPr>
          <p:cNvPr id="40" name="Picture Placeholder 39">
            <a:extLst>
              <a:ext uri="{FF2B5EF4-FFF2-40B4-BE49-F238E27FC236}">
                <a16:creationId xmlns:a16="http://schemas.microsoft.com/office/drawing/2014/main" id="{DE3344FC-C4DE-481F-9C31-667EDD563C47}"/>
              </a:ext>
            </a:extLst>
          </p:cNvPr>
          <p:cNvSpPr>
            <a:spLocks noGrp="1"/>
          </p:cNvSpPr>
          <p:nvPr>
            <p:ph type="pic" sz="quarter" idx="23"/>
          </p:nvPr>
        </p:nvSpPr>
        <p:spPr>
          <a:xfrm>
            <a:off x="7602465" y="2555551"/>
            <a:ext cx="1484985" cy="1280160"/>
          </a:xfrm>
          <a:custGeom>
            <a:avLst/>
            <a:gdLst>
              <a:gd name="connsiteX0" fmla="*/ 320040 w 1484985"/>
              <a:gd name="connsiteY0" fmla="*/ 0 h 1280160"/>
              <a:gd name="connsiteX1" fmla="*/ 1164945 w 1484985"/>
              <a:gd name="connsiteY1" fmla="*/ 0 h 1280160"/>
              <a:gd name="connsiteX2" fmla="*/ 1484985 w 1484985"/>
              <a:gd name="connsiteY2" fmla="*/ 640080 h 1280160"/>
              <a:gd name="connsiteX3" fmla="*/ 1164945 w 1484985"/>
              <a:gd name="connsiteY3" fmla="*/ 1280160 h 1280160"/>
              <a:gd name="connsiteX4" fmla="*/ 320040 w 1484985"/>
              <a:gd name="connsiteY4" fmla="*/ 1280160 h 1280160"/>
              <a:gd name="connsiteX5" fmla="*/ 0 w 1484985"/>
              <a:gd name="connsiteY5" fmla="*/ 640080 h 128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4985" h="1280160">
                <a:moveTo>
                  <a:pt x="320040" y="0"/>
                </a:moveTo>
                <a:lnTo>
                  <a:pt x="1164945" y="0"/>
                </a:lnTo>
                <a:lnTo>
                  <a:pt x="1484985" y="640080"/>
                </a:lnTo>
                <a:lnTo>
                  <a:pt x="1164945" y="1280160"/>
                </a:lnTo>
                <a:lnTo>
                  <a:pt x="320040" y="1280160"/>
                </a:lnTo>
                <a:lnTo>
                  <a:pt x="0" y="640080"/>
                </a:lnTo>
                <a:close/>
              </a:path>
            </a:pathLst>
          </a:custGeom>
        </p:spPr>
        <p:txBody>
          <a:bodyPr wrap="square" anchor="ctr">
            <a:noAutofit/>
          </a:bodyPr>
          <a:lstStyle>
            <a:lvl1pPr algn="ctr">
              <a:buNone/>
              <a:defRPr/>
            </a:lvl1pPr>
          </a:lstStyle>
          <a:p>
            <a:r>
              <a:rPr lang="en-US"/>
              <a:t>Click icon to add picture</a:t>
            </a:r>
            <a:endParaRPr lang="en-US" dirty="0"/>
          </a:p>
        </p:txBody>
      </p:sp>
      <p:sp>
        <p:nvSpPr>
          <p:cNvPr id="41" name="Picture Placeholder 40">
            <a:extLst>
              <a:ext uri="{FF2B5EF4-FFF2-40B4-BE49-F238E27FC236}">
                <a16:creationId xmlns:a16="http://schemas.microsoft.com/office/drawing/2014/main" id="{59094D7D-3613-49C1-BB58-A65B41A9738D}"/>
              </a:ext>
            </a:extLst>
          </p:cNvPr>
          <p:cNvSpPr>
            <a:spLocks noGrp="1"/>
          </p:cNvSpPr>
          <p:nvPr>
            <p:ph type="pic" sz="quarter" idx="24"/>
          </p:nvPr>
        </p:nvSpPr>
        <p:spPr>
          <a:xfrm>
            <a:off x="9840051" y="2555551"/>
            <a:ext cx="1484985" cy="1280160"/>
          </a:xfrm>
          <a:custGeom>
            <a:avLst/>
            <a:gdLst>
              <a:gd name="connsiteX0" fmla="*/ 320040 w 1484985"/>
              <a:gd name="connsiteY0" fmla="*/ 0 h 1280160"/>
              <a:gd name="connsiteX1" fmla="*/ 1164945 w 1484985"/>
              <a:gd name="connsiteY1" fmla="*/ 0 h 1280160"/>
              <a:gd name="connsiteX2" fmla="*/ 1484985 w 1484985"/>
              <a:gd name="connsiteY2" fmla="*/ 640080 h 1280160"/>
              <a:gd name="connsiteX3" fmla="*/ 1164945 w 1484985"/>
              <a:gd name="connsiteY3" fmla="*/ 1280160 h 1280160"/>
              <a:gd name="connsiteX4" fmla="*/ 320040 w 1484985"/>
              <a:gd name="connsiteY4" fmla="*/ 1280160 h 1280160"/>
              <a:gd name="connsiteX5" fmla="*/ 0 w 1484985"/>
              <a:gd name="connsiteY5" fmla="*/ 640080 h 128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4985" h="1280160">
                <a:moveTo>
                  <a:pt x="320040" y="0"/>
                </a:moveTo>
                <a:lnTo>
                  <a:pt x="1164945" y="0"/>
                </a:lnTo>
                <a:lnTo>
                  <a:pt x="1484985" y="640080"/>
                </a:lnTo>
                <a:lnTo>
                  <a:pt x="1164945" y="1280160"/>
                </a:lnTo>
                <a:lnTo>
                  <a:pt x="320040" y="1280160"/>
                </a:lnTo>
                <a:lnTo>
                  <a:pt x="0" y="640080"/>
                </a:lnTo>
                <a:close/>
              </a:path>
            </a:pathLst>
          </a:custGeom>
        </p:spPr>
        <p:txBody>
          <a:bodyPr wrap="square" anchor="ctr">
            <a:noAutofit/>
          </a:bodyPr>
          <a:lstStyle>
            <a:lvl1pPr algn="ctr">
              <a:buNone/>
              <a:defRPr/>
            </a:lvl1pPr>
          </a:lstStyle>
          <a:p>
            <a:r>
              <a:rPr lang="en-US"/>
              <a:t>Click icon to add picture</a:t>
            </a:r>
            <a:endParaRPr lang="en-US" dirty="0"/>
          </a:p>
        </p:txBody>
      </p:sp>
      <p:sp>
        <p:nvSpPr>
          <p:cNvPr id="8" name="Title 1">
            <a:extLst>
              <a:ext uri="{FF2B5EF4-FFF2-40B4-BE49-F238E27FC236}">
                <a16:creationId xmlns:a16="http://schemas.microsoft.com/office/drawing/2014/main" id="{69FE87B7-32A4-4C7F-9AAF-37688E640456}"/>
              </a:ext>
            </a:extLst>
          </p:cNvPr>
          <p:cNvSpPr>
            <a:spLocks noGrp="1"/>
          </p:cNvSpPr>
          <p:nvPr>
            <p:ph type="title"/>
          </p:nvPr>
        </p:nvSpPr>
        <p:spPr>
          <a:xfrm>
            <a:off x="432000" y="647700"/>
            <a:ext cx="11340000" cy="700114"/>
          </a:xfrm>
          <a:prstGeom prst="rect">
            <a:avLst/>
          </a:prstGeom>
        </p:spPr>
        <p:txBody>
          <a:bodyPr anchor="ctr"/>
          <a:lstStyle/>
          <a:p>
            <a:pPr algn="ctr"/>
            <a:r>
              <a:rPr lang="en-US" sz="4800" b="1">
                <a:solidFill>
                  <a:schemeClr val="tx1"/>
                </a:solidFill>
              </a:rPr>
              <a:t>Click to edit Master title style</a:t>
            </a:r>
            <a:endParaRPr lang="en-US" sz="4800" b="1" dirty="0">
              <a:solidFill>
                <a:schemeClr val="tx1"/>
              </a:solidFill>
            </a:endParaRPr>
          </a:p>
        </p:txBody>
      </p:sp>
      <p:sp>
        <p:nvSpPr>
          <p:cNvPr id="9" name="Hexagon 8">
            <a:extLst>
              <a:ext uri="{FF2B5EF4-FFF2-40B4-BE49-F238E27FC236}">
                <a16:creationId xmlns:a16="http://schemas.microsoft.com/office/drawing/2014/main" id="{476CA45F-A66A-4AD8-A004-10DB55A5D7B2}"/>
              </a:ext>
            </a:extLst>
          </p:cNvPr>
          <p:cNvSpPr/>
          <p:nvPr userDrawn="1"/>
        </p:nvSpPr>
        <p:spPr>
          <a:xfrm>
            <a:off x="546669" y="3467555"/>
            <a:ext cx="458268" cy="39505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Hexagon 9">
            <a:extLst>
              <a:ext uri="{FF2B5EF4-FFF2-40B4-BE49-F238E27FC236}">
                <a16:creationId xmlns:a16="http://schemas.microsoft.com/office/drawing/2014/main" id="{27A66A3D-2437-4015-9F5F-380C4D23D83C}"/>
              </a:ext>
            </a:extLst>
          </p:cNvPr>
          <p:cNvSpPr/>
          <p:nvPr userDrawn="1"/>
        </p:nvSpPr>
        <p:spPr>
          <a:xfrm>
            <a:off x="11113337" y="2394722"/>
            <a:ext cx="358391" cy="308958"/>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Hexagon 10">
            <a:extLst>
              <a:ext uri="{FF2B5EF4-FFF2-40B4-BE49-F238E27FC236}">
                <a16:creationId xmlns:a16="http://schemas.microsoft.com/office/drawing/2014/main" id="{FFB14F3B-E7EF-4546-8D74-71FFB45C77C0}"/>
              </a:ext>
            </a:extLst>
          </p:cNvPr>
          <p:cNvSpPr/>
          <p:nvPr userDrawn="1"/>
        </p:nvSpPr>
        <p:spPr>
          <a:xfrm>
            <a:off x="10882649" y="2202202"/>
            <a:ext cx="230688" cy="198869"/>
          </a:xfrm>
          <a:prstGeom prst="hexagon">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 Placeholder 22">
            <a:extLst>
              <a:ext uri="{FF2B5EF4-FFF2-40B4-BE49-F238E27FC236}">
                <a16:creationId xmlns:a16="http://schemas.microsoft.com/office/drawing/2014/main" id="{591F943B-ED0D-49A1-844A-E23BA9A4871B}"/>
              </a:ext>
            </a:extLst>
          </p:cNvPr>
          <p:cNvSpPr>
            <a:spLocks noGrp="1"/>
          </p:cNvSpPr>
          <p:nvPr>
            <p:ph type="body" sz="quarter" idx="10"/>
          </p:nvPr>
        </p:nvSpPr>
        <p:spPr>
          <a:xfrm>
            <a:off x="546668" y="4172761"/>
            <a:ext cx="2139696" cy="344312"/>
          </a:xfrm>
          <a:prstGeom prst="rect">
            <a:avLst/>
          </a:prstGeom>
        </p:spPr>
        <p:txBody>
          <a:bodyPr/>
          <a:lstStyle>
            <a:lvl1pPr marL="0" indent="0" algn="ctr">
              <a:buNone/>
              <a:defRPr lang="en-US" sz="2000" b="1" kern="1200" dirty="0" smtClean="0">
                <a:solidFill>
                  <a:schemeClr val="accent4"/>
                </a:solidFill>
                <a:latin typeface="+mj-lt"/>
                <a:ea typeface="+mn-ea"/>
                <a:cs typeface="+mn-cs"/>
              </a:defRPr>
            </a:lvl1pPr>
          </a:lstStyle>
          <a:p>
            <a:pPr lvl="0"/>
            <a:r>
              <a:rPr lang="en-US"/>
              <a:t>Click to edit Master text styles</a:t>
            </a:r>
          </a:p>
        </p:txBody>
      </p:sp>
      <p:sp>
        <p:nvSpPr>
          <p:cNvPr id="24" name="Text Placeholder 22">
            <a:extLst>
              <a:ext uri="{FF2B5EF4-FFF2-40B4-BE49-F238E27FC236}">
                <a16:creationId xmlns:a16="http://schemas.microsoft.com/office/drawing/2014/main" id="{9AC6B9A8-053C-4828-B705-901C6018F30D}"/>
              </a:ext>
            </a:extLst>
          </p:cNvPr>
          <p:cNvSpPr>
            <a:spLocks noGrp="1"/>
          </p:cNvSpPr>
          <p:nvPr>
            <p:ph type="body" sz="quarter" idx="11"/>
          </p:nvPr>
        </p:nvSpPr>
        <p:spPr>
          <a:xfrm>
            <a:off x="556692" y="4588259"/>
            <a:ext cx="2139696" cy="344312"/>
          </a:xfrm>
          <a:prstGeom prst="rect">
            <a:avLst/>
          </a:prstGeom>
        </p:spPr>
        <p:txBody>
          <a:bodyPr/>
          <a:lstStyle>
            <a:lvl1pPr marL="0" indent="0" algn="ctr">
              <a:buNone/>
              <a:defRPr lang="en-US" sz="1600" kern="1200" dirty="0" smtClean="0">
                <a:solidFill>
                  <a:schemeClr val="tx1"/>
                </a:solidFill>
                <a:latin typeface="+mn-lt"/>
                <a:ea typeface="+mn-ea"/>
                <a:cs typeface="+mn-cs"/>
              </a:defRPr>
            </a:lvl1pPr>
          </a:lstStyle>
          <a:p>
            <a:pPr lvl="0"/>
            <a:r>
              <a:rPr lang="en-US"/>
              <a:t>Click to edit Master text styles</a:t>
            </a:r>
          </a:p>
        </p:txBody>
      </p:sp>
      <p:sp>
        <p:nvSpPr>
          <p:cNvPr id="27" name="Text Placeholder 22">
            <a:extLst>
              <a:ext uri="{FF2B5EF4-FFF2-40B4-BE49-F238E27FC236}">
                <a16:creationId xmlns:a16="http://schemas.microsoft.com/office/drawing/2014/main" id="{BBA6FD52-E179-41F8-AE78-9AF3D65F28B6}"/>
              </a:ext>
            </a:extLst>
          </p:cNvPr>
          <p:cNvSpPr>
            <a:spLocks noGrp="1"/>
          </p:cNvSpPr>
          <p:nvPr>
            <p:ph type="body" sz="quarter" idx="12"/>
          </p:nvPr>
        </p:nvSpPr>
        <p:spPr>
          <a:xfrm>
            <a:off x="2789482" y="4172761"/>
            <a:ext cx="2139696" cy="344312"/>
          </a:xfrm>
          <a:prstGeom prst="rect">
            <a:avLst/>
          </a:prstGeom>
        </p:spPr>
        <p:txBody>
          <a:bodyPr/>
          <a:lstStyle>
            <a:lvl1pPr marL="0" indent="0" algn="ctr">
              <a:buNone/>
              <a:defRPr lang="en-US" sz="2000" b="1" kern="1200" dirty="0" smtClean="0">
                <a:solidFill>
                  <a:schemeClr val="accent4"/>
                </a:solidFill>
                <a:latin typeface="+mj-lt"/>
                <a:ea typeface="+mn-ea"/>
                <a:cs typeface="+mn-cs"/>
              </a:defRPr>
            </a:lvl1pPr>
          </a:lstStyle>
          <a:p>
            <a:pPr lvl="0"/>
            <a:r>
              <a:rPr lang="en-US"/>
              <a:t>Click to edit Master text styles</a:t>
            </a:r>
          </a:p>
        </p:txBody>
      </p:sp>
      <p:sp>
        <p:nvSpPr>
          <p:cNvPr id="28" name="Text Placeholder 22">
            <a:extLst>
              <a:ext uri="{FF2B5EF4-FFF2-40B4-BE49-F238E27FC236}">
                <a16:creationId xmlns:a16="http://schemas.microsoft.com/office/drawing/2014/main" id="{C49A82AB-D328-4DB0-841B-186884119EBF}"/>
              </a:ext>
            </a:extLst>
          </p:cNvPr>
          <p:cNvSpPr>
            <a:spLocks noGrp="1"/>
          </p:cNvSpPr>
          <p:nvPr>
            <p:ph type="body" sz="quarter" idx="13"/>
          </p:nvPr>
        </p:nvSpPr>
        <p:spPr>
          <a:xfrm>
            <a:off x="2789483" y="4588259"/>
            <a:ext cx="2139696" cy="344312"/>
          </a:xfrm>
          <a:prstGeom prst="rect">
            <a:avLst/>
          </a:prstGeom>
        </p:spPr>
        <p:txBody>
          <a:bodyPr/>
          <a:lstStyle>
            <a:lvl1pPr marL="0" indent="0" algn="ctr">
              <a:buNone/>
              <a:defRPr lang="en-US" sz="1600" kern="1200" dirty="0" smtClean="0">
                <a:solidFill>
                  <a:schemeClr val="tx1"/>
                </a:solidFill>
                <a:latin typeface="+mn-lt"/>
                <a:ea typeface="+mn-ea"/>
                <a:cs typeface="+mn-cs"/>
              </a:defRPr>
            </a:lvl1pPr>
          </a:lstStyle>
          <a:p>
            <a:pPr lvl="0"/>
            <a:r>
              <a:rPr lang="en-US"/>
              <a:t>Click to edit Master text styles</a:t>
            </a:r>
          </a:p>
        </p:txBody>
      </p:sp>
      <p:sp>
        <p:nvSpPr>
          <p:cNvPr id="29" name="Text Placeholder 22">
            <a:extLst>
              <a:ext uri="{FF2B5EF4-FFF2-40B4-BE49-F238E27FC236}">
                <a16:creationId xmlns:a16="http://schemas.microsoft.com/office/drawing/2014/main" id="{84E23D5D-9866-48F9-8E08-DD2DBE4C4E32}"/>
              </a:ext>
            </a:extLst>
          </p:cNvPr>
          <p:cNvSpPr>
            <a:spLocks noGrp="1"/>
          </p:cNvSpPr>
          <p:nvPr>
            <p:ph type="body" sz="quarter" idx="14"/>
          </p:nvPr>
        </p:nvSpPr>
        <p:spPr>
          <a:xfrm>
            <a:off x="5032296" y="4172761"/>
            <a:ext cx="2139696" cy="344312"/>
          </a:xfrm>
          <a:prstGeom prst="rect">
            <a:avLst/>
          </a:prstGeom>
        </p:spPr>
        <p:txBody>
          <a:bodyPr/>
          <a:lstStyle>
            <a:lvl1pPr marL="0" indent="0" algn="ctr">
              <a:buNone/>
              <a:defRPr lang="en-US" sz="2000" b="1" kern="1200" dirty="0" smtClean="0">
                <a:solidFill>
                  <a:schemeClr val="accent4"/>
                </a:solidFill>
                <a:latin typeface="+mj-lt"/>
                <a:ea typeface="+mn-ea"/>
                <a:cs typeface="+mn-cs"/>
              </a:defRPr>
            </a:lvl1pPr>
          </a:lstStyle>
          <a:p>
            <a:pPr lvl="0"/>
            <a:r>
              <a:rPr lang="en-US"/>
              <a:t>Click to edit Master text styles</a:t>
            </a:r>
          </a:p>
        </p:txBody>
      </p:sp>
      <p:sp>
        <p:nvSpPr>
          <p:cNvPr id="30" name="Text Placeholder 22">
            <a:extLst>
              <a:ext uri="{FF2B5EF4-FFF2-40B4-BE49-F238E27FC236}">
                <a16:creationId xmlns:a16="http://schemas.microsoft.com/office/drawing/2014/main" id="{E671C9E6-A1A5-4EE5-8642-94AA7635DB05}"/>
              </a:ext>
            </a:extLst>
          </p:cNvPr>
          <p:cNvSpPr>
            <a:spLocks noGrp="1"/>
          </p:cNvSpPr>
          <p:nvPr>
            <p:ph type="body" sz="quarter" idx="15"/>
          </p:nvPr>
        </p:nvSpPr>
        <p:spPr>
          <a:xfrm>
            <a:off x="5029201" y="4588259"/>
            <a:ext cx="2139696" cy="344312"/>
          </a:xfrm>
          <a:prstGeom prst="rect">
            <a:avLst/>
          </a:prstGeom>
        </p:spPr>
        <p:txBody>
          <a:bodyPr/>
          <a:lstStyle>
            <a:lvl1pPr marL="0" indent="0" algn="ctr">
              <a:buNone/>
              <a:defRPr lang="en-US" sz="1600" kern="1200" dirty="0" smtClean="0">
                <a:solidFill>
                  <a:schemeClr val="tx1"/>
                </a:solidFill>
                <a:latin typeface="+mn-lt"/>
                <a:ea typeface="+mn-ea"/>
                <a:cs typeface="+mn-cs"/>
              </a:defRPr>
            </a:lvl1pPr>
          </a:lstStyle>
          <a:p>
            <a:pPr lvl="0"/>
            <a:r>
              <a:rPr lang="en-US"/>
              <a:t>Click to edit Master text styles</a:t>
            </a:r>
          </a:p>
        </p:txBody>
      </p:sp>
      <p:sp>
        <p:nvSpPr>
          <p:cNvPr id="31" name="Text Placeholder 22">
            <a:extLst>
              <a:ext uri="{FF2B5EF4-FFF2-40B4-BE49-F238E27FC236}">
                <a16:creationId xmlns:a16="http://schemas.microsoft.com/office/drawing/2014/main" id="{DF6BB5C9-B678-435A-830F-4C10EB1A957C}"/>
              </a:ext>
            </a:extLst>
          </p:cNvPr>
          <p:cNvSpPr>
            <a:spLocks noGrp="1"/>
          </p:cNvSpPr>
          <p:nvPr>
            <p:ph type="body" sz="quarter" idx="16"/>
          </p:nvPr>
        </p:nvSpPr>
        <p:spPr>
          <a:xfrm>
            <a:off x="7275110" y="4172761"/>
            <a:ext cx="2139696" cy="344312"/>
          </a:xfrm>
          <a:prstGeom prst="rect">
            <a:avLst/>
          </a:prstGeom>
        </p:spPr>
        <p:txBody>
          <a:bodyPr/>
          <a:lstStyle>
            <a:lvl1pPr marL="0" indent="0" algn="ctr">
              <a:buNone/>
              <a:defRPr lang="en-US" sz="2000" b="1" kern="1200" dirty="0" smtClean="0">
                <a:solidFill>
                  <a:schemeClr val="accent4"/>
                </a:solidFill>
                <a:latin typeface="+mj-lt"/>
                <a:ea typeface="+mn-ea"/>
                <a:cs typeface="+mn-cs"/>
              </a:defRPr>
            </a:lvl1pPr>
          </a:lstStyle>
          <a:p>
            <a:pPr lvl="0"/>
            <a:r>
              <a:rPr lang="en-US"/>
              <a:t>Click to edit Master text styles</a:t>
            </a:r>
          </a:p>
        </p:txBody>
      </p:sp>
      <p:sp>
        <p:nvSpPr>
          <p:cNvPr id="32" name="Text Placeholder 22">
            <a:extLst>
              <a:ext uri="{FF2B5EF4-FFF2-40B4-BE49-F238E27FC236}">
                <a16:creationId xmlns:a16="http://schemas.microsoft.com/office/drawing/2014/main" id="{1861EC87-A9E2-4FC3-B8BC-06C520B8A17F}"/>
              </a:ext>
            </a:extLst>
          </p:cNvPr>
          <p:cNvSpPr>
            <a:spLocks noGrp="1"/>
          </p:cNvSpPr>
          <p:nvPr>
            <p:ph type="body" sz="quarter" idx="17"/>
          </p:nvPr>
        </p:nvSpPr>
        <p:spPr>
          <a:xfrm>
            <a:off x="7275111" y="4588259"/>
            <a:ext cx="2139696" cy="344312"/>
          </a:xfrm>
          <a:prstGeom prst="rect">
            <a:avLst/>
          </a:prstGeom>
        </p:spPr>
        <p:txBody>
          <a:bodyPr/>
          <a:lstStyle>
            <a:lvl1pPr marL="0" indent="0" algn="ctr">
              <a:buNone/>
              <a:defRPr lang="en-US" sz="1600" kern="1200" dirty="0" smtClean="0">
                <a:solidFill>
                  <a:schemeClr val="tx1"/>
                </a:solidFill>
                <a:latin typeface="+mn-lt"/>
                <a:ea typeface="+mn-ea"/>
                <a:cs typeface="+mn-cs"/>
              </a:defRPr>
            </a:lvl1pPr>
          </a:lstStyle>
          <a:p>
            <a:pPr lvl="0"/>
            <a:r>
              <a:rPr lang="en-US"/>
              <a:t>Click to edit Master text styles</a:t>
            </a:r>
          </a:p>
        </p:txBody>
      </p:sp>
      <p:sp>
        <p:nvSpPr>
          <p:cNvPr id="33" name="Text Placeholder 22">
            <a:extLst>
              <a:ext uri="{FF2B5EF4-FFF2-40B4-BE49-F238E27FC236}">
                <a16:creationId xmlns:a16="http://schemas.microsoft.com/office/drawing/2014/main" id="{FC3EDE91-631F-4947-94DC-557685FD23E0}"/>
              </a:ext>
            </a:extLst>
          </p:cNvPr>
          <p:cNvSpPr>
            <a:spLocks noGrp="1"/>
          </p:cNvSpPr>
          <p:nvPr>
            <p:ph type="body" sz="quarter" idx="18"/>
          </p:nvPr>
        </p:nvSpPr>
        <p:spPr>
          <a:xfrm>
            <a:off x="9517923" y="4172761"/>
            <a:ext cx="2139696" cy="344312"/>
          </a:xfrm>
          <a:prstGeom prst="rect">
            <a:avLst/>
          </a:prstGeom>
        </p:spPr>
        <p:txBody>
          <a:bodyPr/>
          <a:lstStyle>
            <a:lvl1pPr marL="0" indent="0" algn="ctr">
              <a:buNone/>
              <a:defRPr lang="en-US" sz="2000" b="1" kern="1200" dirty="0" smtClean="0">
                <a:solidFill>
                  <a:schemeClr val="accent4"/>
                </a:solidFill>
                <a:latin typeface="+mj-lt"/>
                <a:ea typeface="+mn-ea"/>
                <a:cs typeface="+mn-cs"/>
              </a:defRPr>
            </a:lvl1pPr>
          </a:lstStyle>
          <a:p>
            <a:pPr lvl="0"/>
            <a:r>
              <a:rPr lang="en-US"/>
              <a:t>Click to edit Master text styles</a:t>
            </a:r>
          </a:p>
        </p:txBody>
      </p:sp>
      <p:sp>
        <p:nvSpPr>
          <p:cNvPr id="34" name="Text Placeholder 22">
            <a:extLst>
              <a:ext uri="{FF2B5EF4-FFF2-40B4-BE49-F238E27FC236}">
                <a16:creationId xmlns:a16="http://schemas.microsoft.com/office/drawing/2014/main" id="{8FDDBEF4-1329-49DF-B043-D51B34F5EE34}"/>
              </a:ext>
            </a:extLst>
          </p:cNvPr>
          <p:cNvSpPr>
            <a:spLocks noGrp="1"/>
          </p:cNvSpPr>
          <p:nvPr>
            <p:ph type="body" sz="quarter" idx="19"/>
          </p:nvPr>
        </p:nvSpPr>
        <p:spPr>
          <a:xfrm>
            <a:off x="9517923" y="4588259"/>
            <a:ext cx="2139696" cy="344312"/>
          </a:xfrm>
          <a:prstGeom prst="rect">
            <a:avLst/>
          </a:prstGeom>
        </p:spPr>
        <p:txBody>
          <a:bodyPr/>
          <a:lstStyle>
            <a:lvl1pPr marL="0" indent="0" algn="ctr">
              <a:buNone/>
              <a:defRPr lang="en-US" sz="1600" kern="1200" dirty="0" smtClean="0">
                <a:solidFill>
                  <a:schemeClr val="tx1"/>
                </a:solidFill>
                <a:latin typeface="+mn-lt"/>
                <a:ea typeface="+mn-ea"/>
                <a:cs typeface="+mn-cs"/>
              </a:defRPr>
            </a:lvl1pPr>
          </a:lstStyle>
          <a:p>
            <a:pPr lvl="0"/>
            <a:r>
              <a:rPr lang="en-US"/>
              <a:t>Click to edit Master text styles</a:t>
            </a:r>
          </a:p>
        </p:txBody>
      </p:sp>
      <p:sp>
        <p:nvSpPr>
          <p:cNvPr id="37" name="Picture Placeholder 36">
            <a:extLst>
              <a:ext uri="{FF2B5EF4-FFF2-40B4-BE49-F238E27FC236}">
                <a16:creationId xmlns:a16="http://schemas.microsoft.com/office/drawing/2014/main" id="{FBDB3FD3-4F52-4E28-B639-5F73070E47D9}"/>
              </a:ext>
            </a:extLst>
          </p:cNvPr>
          <p:cNvSpPr>
            <a:spLocks noGrp="1"/>
          </p:cNvSpPr>
          <p:nvPr>
            <p:ph type="pic" sz="quarter" idx="20"/>
          </p:nvPr>
        </p:nvSpPr>
        <p:spPr>
          <a:xfrm>
            <a:off x="878337" y="2555551"/>
            <a:ext cx="1484985" cy="1280160"/>
          </a:xfrm>
          <a:custGeom>
            <a:avLst/>
            <a:gdLst>
              <a:gd name="connsiteX0" fmla="*/ 320040 w 1484985"/>
              <a:gd name="connsiteY0" fmla="*/ 0 h 1280160"/>
              <a:gd name="connsiteX1" fmla="*/ 1164945 w 1484985"/>
              <a:gd name="connsiteY1" fmla="*/ 0 h 1280160"/>
              <a:gd name="connsiteX2" fmla="*/ 1484985 w 1484985"/>
              <a:gd name="connsiteY2" fmla="*/ 640080 h 1280160"/>
              <a:gd name="connsiteX3" fmla="*/ 1164945 w 1484985"/>
              <a:gd name="connsiteY3" fmla="*/ 1280160 h 1280160"/>
              <a:gd name="connsiteX4" fmla="*/ 320040 w 1484985"/>
              <a:gd name="connsiteY4" fmla="*/ 1280160 h 1280160"/>
              <a:gd name="connsiteX5" fmla="*/ 0 w 1484985"/>
              <a:gd name="connsiteY5" fmla="*/ 640080 h 128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4985" h="1280160">
                <a:moveTo>
                  <a:pt x="320040" y="0"/>
                </a:moveTo>
                <a:lnTo>
                  <a:pt x="1164945" y="0"/>
                </a:lnTo>
                <a:lnTo>
                  <a:pt x="1484985" y="640080"/>
                </a:lnTo>
                <a:lnTo>
                  <a:pt x="1164945" y="1280160"/>
                </a:lnTo>
                <a:lnTo>
                  <a:pt x="320040" y="1280160"/>
                </a:lnTo>
                <a:lnTo>
                  <a:pt x="0" y="640080"/>
                </a:lnTo>
                <a:close/>
              </a:path>
            </a:pathLst>
          </a:custGeom>
        </p:spPr>
        <p:txBody>
          <a:bodyPr wrap="square" anchor="ctr">
            <a:noAutofit/>
          </a:bodyPr>
          <a:lstStyle>
            <a:lvl1pPr algn="ctr">
              <a:buNone/>
              <a:defRPr/>
            </a:lvl1pPr>
          </a:lstStyle>
          <a:p>
            <a:r>
              <a:rPr lang="en-US"/>
              <a:t>Click icon to add picture</a:t>
            </a:r>
            <a:endParaRPr lang="en-US" dirty="0"/>
          </a:p>
        </p:txBody>
      </p:sp>
    </p:spTree>
    <p:extLst>
      <p:ext uri="{BB962C8B-B14F-4D97-AF65-F5344CB8AC3E}">
        <p14:creationId xmlns:p14="http://schemas.microsoft.com/office/powerpoint/2010/main" val="1505855276"/>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ummary">
    <p:spTree>
      <p:nvGrpSpPr>
        <p:cNvPr id="1" name=""/>
        <p:cNvGrpSpPr/>
        <p:nvPr/>
      </p:nvGrpSpPr>
      <p:grpSpPr>
        <a:xfrm>
          <a:off x="0" y="0"/>
          <a:ext cx="0" cy="0"/>
          <a:chOff x="0" y="0"/>
          <a:chExt cx="0" cy="0"/>
        </a:xfrm>
      </p:grpSpPr>
      <p:sp>
        <p:nvSpPr>
          <p:cNvPr id="40" name="Content Placeholder 39">
            <a:extLst>
              <a:ext uri="{FF2B5EF4-FFF2-40B4-BE49-F238E27FC236}">
                <a16:creationId xmlns:a16="http://schemas.microsoft.com/office/drawing/2014/main" id="{6BB16225-AC51-4525-A1E8-438B8B0B7361}"/>
              </a:ext>
            </a:extLst>
          </p:cNvPr>
          <p:cNvSpPr>
            <a:spLocks noGrp="1"/>
          </p:cNvSpPr>
          <p:nvPr>
            <p:ph sz="quarter" idx="12"/>
          </p:nvPr>
        </p:nvSpPr>
        <p:spPr>
          <a:xfrm>
            <a:off x="1739655" y="2117897"/>
            <a:ext cx="4208386" cy="912812"/>
          </a:xfrm>
          <a:prstGeom prst="rect">
            <a:avLst/>
          </a:prstGeom>
        </p:spPr>
        <p:txBody>
          <a:bodyPr/>
          <a:lstStyle>
            <a:lvl1pPr>
              <a:buNone/>
              <a:defRPr kumimoji="0" lang="en-US" sz="1800" b="1" i="0" u="none" strike="noStrike" kern="1200" cap="none" spc="0" normalizeH="0" baseline="0" dirty="0" smtClean="0">
                <a:ln>
                  <a:noFill/>
                </a:ln>
                <a:solidFill>
                  <a:schemeClr val="accent4"/>
                </a:solidFill>
                <a:effectLst/>
                <a:uLnTx/>
                <a:uFillTx/>
                <a:latin typeface="+mj-lt"/>
                <a:ea typeface="+mn-ea"/>
                <a:cs typeface="Biome Light" panose="020B0303030204020804" pitchFamily="34" charset="0"/>
              </a:defRPr>
            </a:lvl1pPr>
            <a:lvl2pPr marL="0" indent="0">
              <a:buNone/>
              <a:defRPr kumimoji="0" lang="en-US" sz="1600" b="0" i="0" u="none" strike="noStrike" kern="1200" cap="none" spc="0" normalizeH="0" baseline="0" dirty="0" smtClean="0">
                <a:ln>
                  <a:noFill/>
                </a:ln>
                <a:solidFill>
                  <a:schemeClr val="tx1"/>
                </a:solidFill>
                <a:effectLst/>
                <a:uLnTx/>
                <a:uFillTx/>
                <a:latin typeface="+mn-lt"/>
                <a:ea typeface="+mn-ea"/>
                <a:cs typeface="Biome Light" panose="020B0303030204020804" pitchFamily="34" charset="0"/>
              </a:defRPr>
            </a:lvl2pPr>
          </a:lstStyle>
          <a:p>
            <a:pPr lvl="0"/>
            <a:r>
              <a:rPr lang="en-US"/>
              <a:t>Click to edit Master text styles</a:t>
            </a:r>
          </a:p>
          <a:p>
            <a:pPr lvl="1"/>
            <a:r>
              <a:rPr lang="en-US"/>
              <a:t>Second level</a:t>
            </a:r>
          </a:p>
        </p:txBody>
      </p:sp>
      <p:sp>
        <p:nvSpPr>
          <p:cNvPr id="41" name="Content Placeholder 39">
            <a:extLst>
              <a:ext uri="{FF2B5EF4-FFF2-40B4-BE49-F238E27FC236}">
                <a16:creationId xmlns:a16="http://schemas.microsoft.com/office/drawing/2014/main" id="{6EC38F38-5935-49D5-AA85-4182E82D6FF2}"/>
              </a:ext>
            </a:extLst>
          </p:cNvPr>
          <p:cNvSpPr>
            <a:spLocks noGrp="1"/>
          </p:cNvSpPr>
          <p:nvPr>
            <p:ph sz="quarter" idx="13"/>
          </p:nvPr>
        </p:nvSpPr>
        <p:spPr>
          <a:xfrm>
            <a:off x="1739655" y="4724146"/>
            <a:ext cx="4208386" cy="912812"/>
          </a:xfrm>
          <a:prstGeom prst="rect">
            <a:avLst/>
          </a:prstGeom>
        </p:spPr>
        <p:txBody>
          <a:bodyPr/>
          <a:lstStyle>
            <a:lvl1pPr>
              <a:buNone/>
              <a:defRPr kumimoji="0" lang="en-US" sz="1800" b="1" i="0" u="none" strike="noStrike" kern="1200" cap="none" spc="0" normalizeH="0" baseline="0" dirty="0" smtClean="0">
                <a:ln>
                  <a:noFill/>
                </a:ln>
                <a:solidFill>
                  <a:schemeClr val="accent4"/>
                </a:solidFill>
                <a:effectLst/>
                <a:uLnTx/>
                <a:uFillTx/>
                <a:latin typeface="+mj-lt"/>
                <a:ea typeface="+mn-ea"/>
                <a:cs typeface="Biome Light" panose="020B0303030204020804" pitchFamily="34" charset="0"/>
              </a:defRPr>
            </a:lvl1pPr>
            <a:lvl2pPr marL="0" indent="0">
              <a:buNone/>
              <a:defRPr kumimoji="0" lang="en-US" sz="1600" b="0" i="0" u="none" strike="noStrike" kern="1200" cap="none" spc="0" normalizeH="0" baseline="0" dirty="0" smtClean="0">
                <a:ln>
                  <a:noFill/>
                </a:ln>
                <a:solidFill>
                  <a:schemeClr val="tx1"/>
                </a:solidFill>
                <a:effectLst/>
                <a:uLnTx/>
                <a:uFillTx/>
                <a:latin typeface="+mn-lt"/>
                <a:ea typeface="+mn-ea"/>
                <a:cs typeface="Biome Light" panose="020B0303030204020804" pitchFamily="34" charset="0"/>
              </a:defRPr>
            </a:lvl2pPr>
          </a:lstStyle>
          <a:p>
            <a:pPr lvl="0"/>
            <a:r>
              <a:rPr lang="en-US"/>
              <a:t>Click to edit Master text styles</a:t>
            </a:r>
          </a:p>
          <a:p>
            <a:pPr lvl="1"/>
            <a:r>
              <a:rPr lang="en-US"/>
              <a:t>Second level</a:t>
            </a:r>
          </a:p>
        </p:txBody>
      </p:sp>
      <p:sp>
        <p:nvSpPr>
          <p:cNvPr id="42" name="Content Placeholder 39">
            <a:extLst>
              <a:ext uri="{FF2B5EF4-FFF2-40B4-BE49-F238E27FC236}">
                <a16:creationId xmlns:a16="http://schemas.microsoft.com/office/drawing/2014/main" id="{51C9D5ED-A19A-42A1-9200-C77E39E6F5C5}"/>
              </a:ext>
            </a:extLst>
          </p:cNvPr>
          <p:cNvSpPr>
            <a:spLocks noGrp="1"/>
          </p:cNvSpPr>
          <p:nvPr>
            <p:ph sz="quarter" idx="14"/>
          </p:nvPr>
        </p:nvSpPr>
        <p:spPr>
          <a:xfrm>
            <a:off x="1739655" y="3420892"/>
            <a:ext cx="4208386" cy="912812"/>
          </a:xfrm>
          <a:prstGeom prst="rect">
            <a:avLst/>
          </a:prstGeom>
        </p:spPr>
        <p:txBody>
          <a:bodyPr/>
          <a:lstStyle>
            <a:lvl1pPr>
              <a:buNone/>
              <a:defRPr kumimoji="0" lang="en-US" sz="1800" b="1" i="0" u="none" strike="noStrike" kern="1200" cap="none" spc="0" normalizeH="0" baseline="0" dirty="0" smtClean="0">
                <a:ln>
                  <a:noFill/>
                </a:ln>
                <a:solidFill>
                  <a:schemeClr val="accent4"/>
                </a:solidFill>
                <a:effectLst/>
                <a:uLnTx/>
                <a:uFillTx/>
                <a:latin typeface="+mj-lt"/>
                <a:ea typeface="+mn-ea"/>
                <a:cs typeface="Biome Light" panose="020B0303030204020804" pitchFamily="34" charset="0"/>
              </a:defRPr>
            </a:lvl1pPr>
            <a:lvl2pPr marL="0" indent="0">
              <a:buNone/>
              <a:defRPr kumimoji="0" lang="en-US" sz="1600" b="0" i="0" u="none" strike="noStrike" kern="1200" cap="none" spc="0" normalizeH="0" baseline="0" dirty="0" smtClean="0">
                <a:ln>
                  <a:noFill/>
                </a:ln>
                <a:solidFill>
                  <a:schemeClr val="tx1"/>
                </a:solidFill>
                <a:effectLst/>
                <a:uLnTx/>
                <a:uFillTx/>
                <a:latin typeface="+mn-lt"/>
                <a:ea typeface="+mn-ea"/>
                <a:cs typeface="Biome Light" panose="020B0303030204020804" pitchFamily="34" charset="0"/>
              </a:defRPr>
            </a:lvl2pPr>
          </a:lstStyle>
          <a:p>
            <a:pPr lvl="0"/>
            <a:r>
              <a:rPr lang="en-US"/>
              <a:t>Click to edit Master text styles</a:t>
            </a:r>
          </a:p>
          <a:p>
            <a:pPr lvl="1"/>
            <a:r>
              <a:rPr lang="en-US"/>
              <a:t>Second level</a:t>
            </a:r>
          </a:p>
        </p:txBody>
      </p:sp>
      <p:sp>
        <p:nvSpPr>
          <p:cNvPr id="43" name="Content Placeholder 39">
            <a:extLst>
              <a:ext uri="{FF2B5EF4-FFF2-40B4-BE49-F238E27FC236}">
                <a16:creationId xmlns:a16="http://schemas.microsoft.com/office/drawing/2014/main" id="{47A95437-77F3-4E2C-8470-57587793A103}"/>
              </a:ext>
            </a:extLst>
          </p:cNvPr>
          <p:cNvSpPr>
            <a:spLocks noGrp="1"/>
          </p:cNvSpPr>
          <p:nvPr>
            <p:ph sz="quarter" idx="15"/>
          </p:nvPr>
        </p:nvSpPr>
        <p:spPr>
          <a:xfrm>
            <a:off x="7493865" y="2117897"/>
            <a:ext cx="4208386" cy="912812"/>
          </a:xfrm>
          <a:prstGeom prst="rect">
            <a:avLst/>
          </a:prstGeom>
        </p:spPr>
        <p:txBody>
          <a:bodyPr/>
          <a:lstStyle>
            <a:lvl1pPr>
              <a:buNone/>
              <a:defRPr kumimoji="0" lang="en-US" sz="1800" b="1" i="0" u="none" strike="noStrike" kern="1200" cap="none" spc="0" normalizeH="0" baseline="0" dirty="0" smtClean="0">
                <a:ln>
                  <a:noFill/>
                </a:ln>
                <a:solidFill>
                  <a:schemeClr val="accent4"/>
                </a:solidFill>
                <a:effectLst/>
                <a:uLnTx/>
                <a:uFillTx/>
                <a:latin typeface="+mj-lt"/>
                <a:ea typeface="+mn-ea"/>
                <a:cs typeface="Biome Light" panose="020B0303030204020804" pitchFamily="34" charset="0"/>
              </a:defRPr>
            </a:lvl1pPr>
            <a:lvl2pPr marL="0" indent="0">
              <a:buNone/>
              <a:defRPr kumimoji="0" lang="en-US" sz="1600" b="0" i="0" u="none" strike="noStrike" kern="1200" cap="none" spc="0" normalizeH="0" baseline="0" dirty="0" smtClean="0">
                <a:ln>
                  <a:noFill/>
                </a:ln>
                <a:solidFill>
                  <a:schemeClr val="tx1"/>
                </a:solidFill>
                <a:effectLst/>
                <a:uLnTx/>
                <a:uFillTx/>
                <a:latin typeface="+mn-lt"/>
                <a:ea typeface="+mn-ea"/>
                <a:cs typeface="Biome Light" panose="020B0303030204020804" pitchFamily="34" charset="0"/>
              </a:defRPr>
            </a:lvl2pPr>
          </a:lstStyle>
          <a:p>
            <a:pPr lvl="0"/>
            <a:r>
              <a:rPr lang="en-US"/>
              <a:t>Click to edit Master text styles</a:t>
            </a:r>
          </a:p>
          <a:p>
            <a:pPr lvl="1"/>
            <a:r>
              <a:rPr lang="en-US"/>
              <a:t>Second level</a:t>
            </a:r>
          </a:p>
        </p:txBody>
      </p:sp>
      <p:sp>
        <p:nvSpPr>
          <p:cNvPr id="44" name="Content Placeholder 39">
            <a:extLst>
              <a:ext uri="{FF2B5EF4-FFF2-40B4-BE49-F238E27FC236}">
                <a16:creationId xmlns:a16="http://schemas.microsoft.com/office/drawing/2014/main" id="{CB1EA2BE-D294-486E-88F0-2AA9518A6E63}"/>
              </a:ext>
            </a:extLst>
          </p:cNvPr>
          <p:cNvSpPr>
            <a:spLocks noGrp="1"/>
          </p:cNvSpPr>
          <p:nvPr>
            <p:ph sz="quarter" idx="16"/>
          </p:nvPr>
        </p:nvSpPr>
        <p:spPr>
          <a:xfrm>
            <a:off x="7493865" y="4724146"/>
            <a:ext cx="4208386" cy="912812"/>
          </a:xfrm>
          <a:prstGeom prst="rect">
            <a:avLst/>
          </a:prstGeom>
        </p:spPr>
        <p:txBody>
          <a:bodyPr/>
          <a:lstStyle>
            <a:lvl1pPr>
              <a:buNone/>
              <a:defRPr kumimoji="0" lang="en-US" sz="1800" b="1" i="0" u="none" strike="noStrike" kern="1200" cap="none" spc="0" normalizeH="0" baseline="0" dirty="0" smtClean="0">
                <a:ln>
                  <a:noFill/>
                </a:ln>
                <a:solidFill>
                  <a:schemeClr val="accent4"/>
                </a:solidFill>
                <a:effectLst/>
                <a:uLnTx/>
                <a:uFillTx/>
                <a:latin typeface="+mj-lt"/>
                <a:ea typeface="+mn-ea"/>
                <a:cs typeface="Biome Light" panose="020B0303030204020804" pitchFamily="34" charset="0"/>
              </a:defRPr>
            </a:lvl1pPr>
            <a:lvl2pPr marL="0" indent="0">
              <a:buNone/>
              <a:defRPr kumimoji="0" lang="en-US" sz="1600" b="0" i="0" u="none" strike="noStrike" kern="1200" cap="none" spc="0" normalizeH="0" baseline="0" dirty="0" smtClean="0">
                <a:ln>
                  <a:noFill/>
                </a:ln>
                <a:solidFill>
                  <a:schemeClr val="tx1"/>
                </a:solidFill>
                <a:effectLst/>
                <a:uLnTx/>
                <a:uFillTx/>
                <a:latin typeface="+mn-lt"/>
                <a:ea typeface="+mn-ea"/>
                <a:cs typeface="Biome Light" panose="020B0303030204020804" pitchFamily="34" charset="0"/>
              </a:defRPr>
            </a:lvl2pPr>
          </a:lstStyle>
          <a:p>
            <a:pPr lvl="0"/>
            <a:r>
              <a:rPr lang="en-US"/>
              <a:t>Click to edit Master text styles</a:t>
            </a:r>
          </a:p>
          <a:p>
            <a:pPr lvl="1"/>
            <a:r>
              <a:rPr lang="en-US"/>
              <a:t>Second level</a:t>
            </a:r>
          </a:p>
        </p:txBody>
      </p:sp>
      <p:sp>
        <p:nvSpPr>
          <p:cNvPr id="45" name="Content Placeholder 39">
            <a:extLst>
              <a:ext uri="{FF2B5EF4-FFF2-40B4-BE49-F238E27FC236}">
                <a16:creationId xmlns:a16="http://schemas.microsoft.com/office/drawing/2014/main" id="{108734A0-880E-44E2-858F-7AA6C6B0A5A3}"/>
              </a:ext>
            </a:extLst>
          </p:cNvPr>
          <p:cNvSpPr>
            <a:spLocks noGrp="1"/>
          </p:cNvSpPr>
          <p:nvPr>
            <p:ph sz="quarter" idx="17"/>
          </p:nvPr>
        </p:nvSpPr>
        <p:spPr>
          <a:xfrm>
            <a:off x="7493865" y="3420892"/>
            <a:ext cx="4208386" cy="912812"/>
          </a:xfrm>
          <a:prstGeom prst="rect">
            <a:avLst/>
          </a:prstGeom>
        </p:spPr>
        <p:txBody>
          <a:bodyPr/>
          <a:lstStyle>
            <a:lvl1pPr>
              <a:buNone/>
              <a:defRPr kumimoji="0" lang="en-US" sz="1800" b="1" i="0" u="none" strike="noStrike" kern="1200" cap="none" spc="0" normalizeH="0" baseline="0" dirty="0" smtClean="0">
                <a:ln>
                  <a:noFill/>
                </a:ln>
                <a:solidFill>
                  <a:schemeClr val="accent4"/>
                </a:solidFill>
                <a:effectLst/>
                <a:uLnTx/>
                <a:uFillTx/>
                <a:latin typeface="+mj-lt"/>
                <a:ea typeface="+mn-ea"/>
                <a:cs typeface="Biome Light" panose="020B0303030204020804" pitchFamily="34" charset="0"/>
              </a:defRPr>
            </a:lvl1pPr>
            <a:lvl2pPr marL="0" indent="0">
              <a:buNone/>
              <a:defRPr kumimoji="0" lang="en-US" sz="1600" b="0" i="0" u="none" strike="noStrike" kern="1200" cap="none" spc="0" normalizeH="0" baseline="0" dirty="0" smtClean="0">
                <a:ln>
                  <a:noFill/>
                </a:ln>
                <a:solidFill>
                  <a:schemeClr val="tx1"/>
                </a:solidFill>
                <a:effectLst/>
                <a:uLnTx/>
                <a:uFillTx/>
                <a:latin typeface="+mn-lt"/>
                <a:ea typeface="+mn-ea"/>
                <a:cs typeface="Biome Light" panose="020B0303030204020804" pitchFamily="34" charset="0"/>
              </a:defRPr>
            </a:lvl2pPr>
          </a:lstStyle>
          <a:p>
            <a:pPr lvl="0"/>
            <a:r>
              <a:rPr lang="en-US"/>
              <a:t>Click to edit Master text styles</a:t>
            </a:r>
          </a:p>
          <a:p>
            <a:pPr lvl="1"/>
            <a:r>
              <a:rPr lang="en-US"/>
              <a:t>Second level</a:t>
            </a:r>
          </a:p>
        </p:txBody>
      </p:sp>
      <p:sp>
        <p:nvSpPr>
          <p:cNvPr id="10" name="Title 1">
            <a:extLst>
              <a:ext uri="{FF2B5EF4-FFF2-40B4-BE49-F238E27FC236}">
                <a16:creationId xmlns:a16="http://schemas.microsoft.com/office/drawing/2014/main" id="{63CED4CD-5348-488E-A883-0486DD5749A7}"/>
              </a:ext>
            </a:extLst>
          </p:cNvPr>
          <p:cNvSpPr>
            <a:spLocks noGrp="1"/>
          </p:cNvSpPr>
          <p:nvPr>
            <p:ph type="title"/>
          </p:nvPr>
        </p:nvSpPr>
        <p:spPr>
          <a:xfrm>
            <a:off x="660400" y="805213"/>
            <a:ext cx="10693400" cy="830997"/>
          </a:xfrm>
          <a:prstGeom prst="rect">
            <a:avLst/>
          </a:prstGeom>
        </p:spPr>
        <p:txBody>
          <a:bodyPr/>
          <a:lstStyle>
            <a:lvl1pPr>
              <a:defRPr sz="4800" b="1">
                <a:solidFill>
                  <a:schemeClr val="tx1"/>
                </a:solidFill>
              </a:defRPr>
            </a:lvl1pPr>
          </a:lstStyle>
          <a:p>
            <a:r>
              <a:rPr lang="en-US"/>
              <a:t>Click to edit Master title style</a:t>
            </a:r>
            <a:endParaRPr lang="en-US" dirty="0"/>
          </a:p>
        </p:txBody>
      </p:sp>
    </p:spTree>
    <p:extLst>
      <p:ext uri="{BB962C8B-B14F-4D97-AF65-F5344CB8AC3E}">
        <p14:creationId xmlns:p14="http://schemas.microsoft.com/office/powerpoint/2010/main" val="78270624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meline">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69FE87B7-32A4-4C7F-9AAF-37688E640456}"/>
              </a:ext>
            </a:extLst>
          </p:cNvPr>
          <p:cNvSpPr>
            <a:spLocks noGrp="1"/>
          </p:cNvSpPr>
          <p:nvPr>
            <p:ph type="title"/>
          </p:nvPr>
        </p:nvSpPr>
        <p:spPr>
          <a:xfrm>
            <a:off x="432000" y="647700"/>
            <a:ext cx="11340000" cy="700114"/>
          </a:xfrm>
          <a:prstGeom prst="rect">
            <a:avLst/>
          </a:prstGeom>
        </p:spPr>
        <p:txBody>
          <a:bodyPr anchor="ctr"/>
          <a:lstStyle/>
          <a:p>
            <a:pPr algn="ctr"/>
            <a:r>
              <a:rPr lang="en-US" sz="4800" b="1">
                <a:solidFill>
                  <a:schemeClr val="tx1"/>
                </a:solidFill>
              </a:rPr>
              <a:t>Click to edit Master title style</a:t>
            </a:r>
            <a:endParaRPr lang="en-US" sz="4800" b="1" dirty="0">
              <a:solidFill>
                <a:schemeClr val="tx1"/>
              </a:solidFill>
            </a:endParaRPr>
          </a:p>
        </p:txBody>
      </p:sp>
    </p:spTree>
    <p:extLst>
      <p:ext uri="{BB962C8B-B14F-4D97-AF65-F5344CB8AC3E}">
        <p14:creationId xmlns:p14="http://schemas.microsoft.com/office/powerpoint/2010/main" val="128006139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ntent Two Column">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D1E0F77B-E8C6-4A86-B521-8368A308A9A2}"/>
              </a:ext>
            </a:extLst>
          </p:cNvPr>
          <p:cNvSpPr>
            <a:spLocks noGrp="1"/>
          </p:cNvSpPr>
          <p:nvPr>
            <p:ph type="body" sz="quarter" idx="14"/>
          </p:nvPr>
        </p:nvSpPr>
        <p:spPr>
          <a:xfrm>
            <a:off x="647700" y="2057818"/>
            <a:ext cx="5080000" cy="438150"/>
          </a:xfrm>
          <a:prstGeom prst="rect">
            <a:avLst/>
          </a:prstGeom>
        </p:spPr>
        <p:txBody>
          <a:bodyPr/>
          <a:lstStyle>
            <a:lvl1pPr>
              <a:buNone/>
              <a:defRPr lang="en-US" sz="2400" b="1" kern="1200" dirty="0" smtClean="0">
                <a:solidFill>
                  <a:schemeClr val="tx1"/>
                </a:solidFill>
                <a:latin typeface="+mj-lt"/>
                <a:ea typeface="+mn-ea"/>
                <a:cs typeface="Biome Light" panose="020B0303030204020804" pitchFamily="34" charset="0"/>
              </a:defRPr>
            </a:lvl1pPr>
            <a:lvl2pPr>
              <a:buNone/>
              <a:defRPr/>
            </a:lvl2pPr>
          </a:lstStyle>
          <a:p>
            <a:pPr lvl="0"/>
            <a:r>
              <a:rPr lang="en-US"/>
              <a:t>Click to edit Master text styles</a:t>
            </a:r>
          </a:p>
        </p:txBody>
      </p:sp>
      <p:sp>
        <p:nvSpPr>
          <p:cNvPr id="14" name="Oval 13">
            <a:extLst>
              <a:ext uri="{FF2B5EF4-FFF2-40B4-BE49-F238E27FC236}">
                <a16:creationId xmlns:a16="http://schemas.microsoft.com/office/drawing/2014/main" id="{CAACFBE9-8475-4CC0-8189-87BFC4059A86}"/>
              </a:ext>
            </a:extLst>
          </p:cNvPr>
          <p:cNvSpPr/>
          <p:nvPr userDrawn="1"/>
        </p:nvSpPr>
        <p:spPr>
          <a:xfrm>
            <a:off x="10385897" y="1443145"/>
            <a:ext cx="471170" cy="47117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20" name="Oval 19">
            <a:extLst>
              <a:ext uri="{FF2B5EF4-FFF2-40B4-BE49-F238E27FC236}">
                <a16:creationId xmlns:a16="http://schemas.microsoft.com/office/drawing/2014/main" id="{5F8C6FC8-D350-4A01-A7E0-5AEDAC96F358}"/>
              </a:ext>
            </a:extLst>
          </p:cNvPr>
          <p:cNvSpPr/>
          <p:nvPr userDrawn="1"/>
        </p:nvSpPr>
        <p:spPr>
          <a:xfrm>
            <a:off x="8910011" y="328773"/>
            <a:ext cx="317813" cy="3178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24" name="Oval 23">
            <a:extLst>
              <a:ext uri="{FF2B5EF4-FFF2-40B4-BE49-F238E27FC236}">
                <a16:creationId xmlns:a16="http://schemas.microsoft.com/office/drawing/2014/main" id="{88F1038A-897D-4C38-B499-73FC76C716FA}"/>
              </a:ext>
            </a:extLst>
          </p:cNvPr>
          <p:cNvSpPr/>
          <p:nvPr userDrawn="1"/>
        </p:nvSpPr>
        <p:spPr>
          <a:xfrm flipH="1">
            <a:off x="8634932" y="623939"/>
            <a:ext cx="170406" cy="17040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5"/>
              </a:solidFill>
            </a:endParaRPr>
          </a:p>
        </p:txBody>
      </p:sp>
      <p:sp>
        <p:nvSpPr>
          <p:cNvPr id="26" name="Text Placeholder 25">
            <a:extLst>
              <a:ext uri="{FF2B5EF4-FFF2-40B4-BE49-F238E27FC236}">
                <a16:creationId xmlns:a16="http://schemas.microsoft.com/office/drawing/2014/main" id="{4A6E2374-7B5B-4947-8461-F294B56E70DE}"/>
              </a:ext>
            </a:extLst>
          </p:cNvPr>
          <p:cNvSpPr>
            <a:spLocks noGrp="1"/>
          </p:cNvSpPr>
          <p:nvPr>
            <p:ph type="body" sz="quarter" idx="13"/>
          </p:nvPr>
        </p:nvSpPr>
        <p:spPr>
          <a:xfrm>
            <a:off x="660400" y="2673522"/>
            <a:ext cx="5067300" cy="2935288"/>
          </a:xfrm>
          <a:prstGeom prst="rect">
            <a:avLst/>
          </a:prstGeom>
        </p:spPr>
        <p:txBody>
          <a:bodyPr/>
          <a:lstStyle>
            <a:lvl1pPr>
              <a:buClr>
                <a:schemeClr val="accent4"/>
              </a:buClr>
              <a:buFont typeface="Wingdings" panose="05000000000000000000" pitchFamily="2" charset="2"/>
              <a:buChar char="§"/>
              <a:defRPr lang="en-US" sz="2000" kern="1200" dirty="0" smtClean="0">
                <a:solidFill>
                  <a:schemeClr val="tx1"/>
                </a:solidFill>
                <a:latin typeface="+mn-lt"/>
                <a:ea typeface="+mn-ea"/>
                <a:cs typeface="Biome Light" panose="020B0303030204020804" pitchFamily="34" charset="0"/>
              </a:defRPr>
            </a:lvl1pPr>
          </a:lstStyle>
          <a:p>
            <a:pPr lvl="0"/>
            <a:r>
              <a:rPr lang="en-US"/>
              <a:t>Click to edit Master text styles</a:t>
            </a:r>
          </a:p>
        </p:txBody>
      </p:sp>
      <p:sp>
        <p:nvSpPr>
          <p:cNvPr id="29" name="Text Placeholder 27">
            <a:extLst>
              <a:ext uri="{FF2B5EF4-FFF2-40B4-BE49-F238E27FC236}">
                <a16:creationId xmlns:a16="http://schemas.microsoft.com/office/drawing/2014/main" id="{FB9159BE-CEED-461B-AF31-03BC124E2741}"/>
              </a:ext>
            </a:extLst>
          </p:cNvPr>
          <p:cNvSpPr>
            <a:spLocks noGrp="1"/>
          </p:cNvSpPr>
          <p:nvPr>
            <p:ph type="body" sz="quarter" idx="15"/>
          </p:nvPr>
        </p:nvSpPr>
        <p:spPr>
          <a:xfrm>
            <a:off x="6451600" y="2061363"/>
            <a:ext cx="5080000" cy="438150"/>
          </a:xfrm>
          <a:prstGeom prst="rect">
            <a:avLst/>
          </a:prstGeom>
        </p:spPr>
        <p:txBody>
          <a:bodyPr/>
          <a:lstStyle>
            <a:lvl1pPr>
              <a:buNone/>
              <a:defRPr lang="en-US" sz="2400" b="1" kern="1200" dirty="0" smtClean="0">
                <a:solidFill>
                  <a:schemeClr val="tx1"/>
                </a:solidFill>
                <a:latin typeface="+mj-lt"/>
                <a:ea typeface="+mn-ea"/>
                <a:cs typeface="Biome Light" panose="020B0303030204020804" pitchFamily="34" charset="0"/>
              </a:defRPr>
            </a:lvl1pPr>
            <a:lvl2pPr>
              <a:buNone/>
              <a:defRPr/>
            </a:lvl2pPr>
          </a:lstStyle>
          <a:p>
            <a:pPr lvl="0"/>
            <a:r>
              <a:rPr lang="en-US"/>
              <a:t>Click to edit Master text styles</a:t>
            </a:r>
          </a:p>
        </p:txBody>
      </p:sp>
      <p:sp>
        <p:nvSpPr>
          <p:cNvPr id="30" name="Text Placeholder 25">
            <a:extLst>
              <a:ext uri="{FF2B5EF4-FFF2-40B4-BE49-F238E27FC236}">
                <a16:creationId xmlns:a16="http://schemas.microsoft.com/office/drawing/2014/main" id="{2C15BD20-69D8-4EC1-8A33-A0C6EAFD30AA}"/>
              </a:ext>
            </a:extLst>
          </p:cNvPr>
          <p:cNvSpPr>
            <a:spLocks noGrp="1"/>
          </p:cNvSpPr>
          <p:nvPr>
            <p:ph type="body" sz="quarter" idx="16"/>
          </p:nvPr>
        </p:nvSpPr>
        <p:spPr>
          <a:xfrm>
            <a:off x="6464300" y="2677067"/>
            <a:ext cx="5067300" cy="2935288"/>
          </a:xfrm>
          <a:prstGeom prst="rect">
            <a:avLst/>
          </a:prstGeom>
        </p:spPr>
        <p:txBody>
          <a:bodyPr/>
          <a:lstStyle>
            <a:lvl1pPr>
              <a:buClr>
                <a:schemeClr val="accent4"/>
              </a:buClr>
              <a:buFont typeface="Wingdings" panose="05000000000000000000" pitchFamily="2" charset="2"/>
              <a:buChar char="§"/>
              <a:defRPr lang="en-US" sz="2000" kern="1200" dirty="0" smtClean="0">
                <a:solidFill>
                  <a:schemeClr val="tx1"/>
                </a:solidFill>
                <a:latin typeface="+mn-lt"/>
                <a:ea typeface="+mn-ea"/>
                <a:cs typeface="Biome Light" panose="020B0303030204020804" pitchFamily="34" charset="0"/>
              </a:defRPr>
            </a:lvl1pPr>
          </a:lstStyle>
          <a:p>
            <a:pPr lvl="0"/>
            <a:r>
              <a:rPr lang="en-US"/>
              <a:t>Click to edit Master text styles</a:t>
            </a:r>
          </a:p>
        </p:txBody>
      </p:sp>
      <p:sp>
        <p:nvSpPr>
          <p:cNvPr id="13" name="Picture Placeholder 12">
            <a:extLst>
              <a:ext uri="{FF2B5EF4-FFF2-40B4-BE49-F238E27FC236}">
                <a16:creationId xmlns:a16="http://schemas.microsoft.com/office/drawing/2014/main" id="{357B52D4-8D50-4E16-B60E-688B084764F2}"/>
              </a:ext>
            </a:extLst>
          </p:cNvPr>
          <p:cNvSpPr>
            <a:spLocks noGrp="1"/>
          </p:cNvSpPr>
          <p:nvPr>
            <p:ph type="pic" sz="quarter" idx="17"/>
          </p:nvPr>
        </p:nvSpPr>
        <p:spPr>
          <a:xfrm>
            <a:off x="9261647" y="0"/>
            <a:ext cx="2930353" cy="1559882"/>
          </a:xfrm>
          <a:custGeom>
            <a:avLst/>
            <a:gdLst>
              <a:gd name="connsiteX0" fmla="*/ 562125 w 2930353"/>
              <a:gd name="connsiteY0" fmla="*/ 435632 h 1559882"/>
              <a:gd name="connsiteX1" fmla="*/ 1124250 w 2930353"/>
              <a:gd name="connsiteY1" fmla="*/ 997757 h 1559882"/>
              <a:gd name="connsiteX2" fmla="*/ 562125 w 2930353"/>
              <a:gd name="connsiteY2" fmla="*/ 1559882 h 1559882"/>
              <a:gd name="connsiteX3" fmla="*/ 0 w 2930353"/>
              <a:gd name="connsiteY3" fmla="*/ 997757 h 1559882"/>
              <a:gd name="connsiteX4" fmla="*/ 562125 w 2930353"/>
              <a:gd name="connsiteY4" fmla="*/ 435632 h 1559882"/>
              <a:gd name="connsiteX5" fmla="*/ 1475035 w 2930353"/>
              <a:gd name="connsiteY5" fmla="*/ 0 h 1559882"/>
              <a:gd name="connsiteX6" fmla="*/ 2930353 w 2930353"/>
              <a:gd name="connsiteY6" fmla="*/ 0 h 1559882"/>
              <a:gd name="connsiteX7" fmla="*/ 2930353 w 2930353"/>
              <a:gd name="connsiteY7" fmla="*/ 1239091 h 1559882"/>
              <a:gd name="connsiteX8" fmla="*/ 2822571 w 2930353"/>
              <a:gd name="connsiteY8" fmla="*/ 1328020 h 1559882"/>
              <a:gd name="connsiteX9" fmla="*/ 2282653 w 2930353"/>
              <a:gd name="connsiteY9" fmla="*/ 1492942 h 1559882"/>
              <a:gd name="connsiteX10" fmla="*/ 1316979 w 2930353"/>
              <a:gd name="connsiteY10" fmla="*/ 527268 h 1559882"/>
              <a:gd name="connsiteX11" fmla="*/ 1392867 w 2930353"/>
              <a:gd name="connsiteY11" fmla="*/ 151384 h 155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0353" h="1559882">
                <a:moveTo>
                  <a:pt x="562125" y="435632"/>
                </a:moveTo>
                <a:cubicBezTo>
                  <a:pt x="872578" y="435632"/>
                  <a:pt x="1124250" y="687304"/>
                  <a:pt x="1124250" y="997757"/>
                </a:cubicBezTo>
                <a:cubicBezTo>
                  <a:pt x="1124250" y="1308210"/>
                  <a:pt x="872578" y="1559882"/>
                  <a:pt x="562125" y="1559882"/>
                </a:cubicBezTo>
                <a:cubicBezTo>
                  <a:pt x="251672" y="1559882"/>
                  <a:pt x="0" y="1308210"/>
                  <a:pt x="0" y="997757"/>
                </a:cubicBezTo>
                <a:cubicBezTo>
                  <a:pt x="0" y="687304"/>
                  <a:pt x="251672" y="435632"/>
                  <a:pt x="562125" y="435632"/>
                </a:cubicBezTo>
                <a:close/>
                <a:moveTo>
                  <a:pt x="1475035" y="0"/>
                </a:moveTo>
                <a:lnTo>
                  <a:pt x="2930353" y="0"/>
                </a:lnTo>
                <a:lnTo>
                  <a:pt x="2930353" y="1239091"/>
                </a:lnTo>
                <a:lnTo>
                  <a:pt x="2822571" y="1328020"/>
                </a:lnTo>
                <a:cubicBezTo>
                  <a:pt x="2668448" y="1432143"/>
                  <a:pt x="2482651" y="1492942"/>
                  <a:pt x="2282653" y="1492942"/>
                </a:cubicBezTo>
                <a:cubicBezTo>
                  <a:pt x="1749326" y="1492942"/>
                  <a:pt x="1316979" y="1060595"/>
                  <a:pt x="1316979" y="527268"/>
                </a:cubicBezTo>
                <a:cubicBezTo>
                  <a:pt x="1316979" y="393936"/>
                  <a:pt x="1344001" y="266916"/>
                  <a:pt x="1392867" y="151384"/>
                </a:cubicBezTo>
                <a:close/>
              </a:path>
            </a:pathLst>
          </a:custGeom>
        </p:spPr>
        <p:txBody>
          <a:bodyPr wrap="square" anchor="ctr">
            <a:noAutofit/>
          </a:bodyPr>
          <a:lstStyle>
            <a:lvl1pPr algn="ctr">
              <a:buNone/>
              <a:defRPr/>
            </a:lvl1pPr>
          </a:lstStyle>
          <a:p>
            <a:r>
              <a:rPr lang="en-US"/>
              <a:t>Click icon to add picture</a:t>
            </a:r>
            <a:endParaRPr lang="en-US" dirty="0"/>
          </a:p>
        </p:txBody>
      </p:sp>
      <p:sp>
        <p:nvSpPr>
          <p:cNvPr id="11" name="Title 1">
            <a:extLst>
              <a:ext uri="{FF2B5EF4-FFF2-40B4-BE49-F238E27FC236}">
                <a16:creationId xmlns:a16="http://schemas.microsoft.com/office/drawing/2014/main" id="{92F03355-C197-48C4-A4DF-B41338483356}"/>
              </a:ext>
            </a:extLst>
          </p:cNvPr>
          <p:cNvSpPr>
            <a:spLocks noGrp="1"/>
          </p:cNvSpPr>
          <p:nvPr>
            <p:ph type="title"/>
          </p:nvPr>
        </p:nvSpPr>
        <p:spPr>
          <a:xfrm>
            <a:off x="660400" y="805213"/>
            <a:ext cx="4275138" cy="830997"/>
          </a:xfrm>
          <a:prstGeom prst="rect">
            <a:avLst/>
          </a:prstGeom>
        </p:spPr>
        <p:txBody>
          <a:bodyPr/>
          <a:lstStyle>
            <a:lvl1pPr>
              <a:defRPr sz="4800" b="1">
                <a:solidFill>
                  <a:schemeClr val="tx1"/>
                </a:solidFill>
              </a:defRPr>
            </a:lvl1pPr>
          </a:lstStyle>
          <a:p>
            <a:r>
              <a:rPr lang="en-US"/>
              <a:t>Click to edit Master title style</a:t>
            </a:r>
            <a:endParaRPr lang="en-US" dirty="0"/>
          </a:p>
        </p:txBody>
      </p:sp>
    </p:spTree>
    <p:extLst>
      <p:ext uri="{BB962C8B-B14F-4D97-AF65-F5344CB8AC3E}">
        <p14:creationId xmlns:p14="http://schemas.microsoft.com/office/powerpoint/2010/main" val="565901999"/>
      </p:ext>
    </p:extLst>
  </p:cSld>
  <p:clrMapOvr>
    <a:masterClrMapping/>
  </p:clrMapOvr>
  <p:extLst>
    <p:ext uri="{DCECCB84-F9BA-43D5-87BE-67443E8EF086}">
      <p15:sldGuideLst xmlns:p15="http://schemas.microsoft.com/office/powerpoint/2012/main">
        <p15:guide id="1" orient="horz" pos="1272"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ntent Three Column">
    <p:spTree>
      <p:nvGrpSpPr>
        <p:cNvPr id="1" name=""/>
        <p:cNvGrpSpPr/>
        <p:nvPr/>
      </p:nvGrpSpPr>
      <p:grpSpPr>
        <a:xfrm>
          <a:off x="0" y="0"/>
          <a:ext cx="0" cy="0"/>
          <a:chOff x="0" y="0"/>
          <a:chExt cx="0" cy="0"/>
        </a:xfrm>
      </p:grpSpPr>
      <p:sp>
        <p:nvSpPr>
          <p:cNvPr id="28" name="Text Placeholder 27">
            <a:extLst>
              <a:ext uri="{FF2B5EF4-FFF2-40B4-BE49-F238E27FC236}">
                <a16:creationId xmlns:a16="http://schemas.microsoft.com/office/drawing/2014/main" id="{D1E0F77B-E8C6-4A86-B521-8368A308A9A2}"/>
              </a:ext>
            </a:extLst>
          </p:cNvPr>
          <p:cNvSpPr>
            <a:spLocks noGrp="1"/>
          </p:cNvSpPr>
          <p:nvPr>
            <p:ph type="body" sz="quarter" idx="14"/>
          </p:nvPr>
        </p:nvSpPr>
        <p:spPr>
          <a:xfrm>
            <a:off x="660400" y="2037656"/>
            <a:ext cx="3474720" cy="438150"/>
          </a:xfrm>
          <a:prstGeom prst="rect">
            <a:avLst/>
          </a:prstGeom>
        </p:spPr>
        <p:txBody>
          <a:bodyPr/>
          <a:lstStyle>
            <a:lvl1pPr>
              <a:buNone/>
              <a:defRPr lang="en-US" sz="2400" b="1" kern="1200" dirty="0" smtClean="0">
                <a:solidFill>
                  <a:schemeClr val="tx1"/>
                </a:solidFill>
                <a:latin typeface="+mj-lt"/>
                <a:ea typeface="+mn-ea"/>
                <a:cs typeface="Biome Light" panose="020B0303030204020804" pitchFamily="34" charset="0"/>
              </a:defRPr>
            </a:lvl1pPr>
            <a:lvl2pPr>
              <a:buNone/>
              <a:defRPr/>
            </a:lvl2pPr>
          </a:lstStyle>
          <a:p>
            <a:pPr lvl="0"/>
            <a:r>
              <a:rPr lang="en-US"/>
              <a:t>Click to edit Master text styles</a:t>
            </a:r>
          </a:p>
        </p:txBody>
      </p:sp>
      <p:sp>
        <p:nvSpPr>
          <p:cNvPr id="26" name="Text Placeholder 25">
            <a:extLst>
              <a:ext uri="{FF2B5EF4-FFF2-40B4-BE49-F238E27FC236}">
                <a16:creationId xmlns:a16="http://schemas.microsoft.com/office/drawing/2014/main" id="{4A6E2374-7B5B-4947-8461-F294B56E70DE}"/>
              </a:ext>
            </a:extLst>
          </p:cNvPr>
          <p:cNvSpPr>
            <a:spLocks noGrp="1"/>
          </p:cNvSpPr>
          <p:nvPr>
            <p:ph type="body" sz="quarter" idx="13"/>
          </p:nvPr>
        </p:nvSpPr>
        <p:spPr>
          <a:xfrm>
            <a:off x="660400" y="2664637"/>
            <a:ext cx="3474720" cy="2935288"/>
          </a:xfrm>
          <a:prstGeom prst="rect">
            <a:avLst/>
          </a:prstGeom>
        </p:spPr>
        <p:txBody>
          <a:bodyPr/>
          <a:lstStyle>
            <a:lvl1pPr>
              <a:buClr>
                <a:schemeClr val="accent4"/>
              </a:buClr>
              <a:buFont typeface="Wingdings" panose="05000000000000000000" pitchFamily="2" charset="2"/>
              <a:buChar char="§"/>
              <a:defRPr lang="en-US" sz="2000" kern="1200" dirty="0" smtClean="0">
                <a:solidFill>
                  <a:schemeClr val="tx1"/>
                </a:solidFill>
                <a:latin typeface="+mn-lt"/>
                <a:ea typeface="+mn-ea"/>
                <a:cs typeface="Biome Light" panose="020B0303030204020804" pitchFamily="34" charset="0"/>
              </a:defRPr>
            </a:lvl1pPr>
          </a:lstStyle>
          <a:p>
            <a:pPr lvl="0"/>
            <a:r>
              <a:rPr lang="en-US"/>
              <a:t>Click to edit Master text styles</a:t>
            </a:r>
          </a:p>
        </p:txBody>
      </p:sp>
      <p:sp>
        <p:nvSpPr>
          <p:cNvPr id="29" name="Text Placeholder 27">
            <a:extLst>
              <a:ext uri="{FF2B5EF4-FFF2-40B4-BE49-F238E27FC236}">
                <a16:creationId xmlns:a16="http://schemas.microsoft.com/office/drawing/2014/main" id="{FB9159BE-CEED-461B-AF31-03BC124E2741}"/>
              </a:ext>
            </a:extLst>
          </p:cNvPr>
          <p:cNvSpPr>
            <a:spLocks noGrp="1"/>
          </p:cNvSpPr>
          <p:nvPr>
            <p:ph type="body" sz="quarter" idx="15"/>
          </p:nvPr>
        </p:nvSpPr>
        <p:spPr>
          <a:xfrm>
            <a:off x="8044180" y="2052478"/>
            <a:ext cx="3474720" cy="438150"/>
          </a:xfrm>
          <a:prstGeom prst="rect">
            <a:avLst/>
          </a:prstGeom>
        </p:spPr>
        <p:txBody>
          <a:bodyPr/>
          <a:lstStyle>
            <a:lvl1pPr>
              <a:buNone/>
              <a:defRPr lang="en-US" sz="2400" b="1" kern="1200" dirty="0" smtClean="0">
                <a:solidFill>
                  <a:schemeClr val="tx1"/>
                </a:solidFill>
                <a:latin typeface="+mj-lt"/>
                <a:ea typeface="+mn-ea"/>
                <a:cs typeface="Biome Light" panose="020B0303030204020804" pitchFamily="34" charset="0"/>
              </a:defRPr>
            </a:lvl1pPr>
            <a:lvl2pPr>
              <a:buNone/>
              <a:defRPr/>
            </a:lvl2pPr>
          </a:lstStyle>
          <a:p>
            <a:pPr lvl="0"/>
            <a:r>
              <a:rPr lang="en-US"/>
              <a:t>Click to edit Master text styles</a:t>
            </a:r>
          </a:p>
        </p:txBody>
      </p:sp>
      <p:sp>
        <p:nvSpPr>
          <p:cNvPr id="30" name="Text Placeholder 25">
            <a:extLst>
              <a:ext uri="{FF2B5EF4-FFF2-40B4-BE49-F238E27FC236}">
                <a16:creationId xmlns:a16="http://schemas.microsoft.com/office/drawing/2014/main" id="{2C15BD20-69D8-4EC1-8A33-A0C6EAFD30AA}"/>
              </a:ext>
            </a:extLst>
          </p:cNvPr>
          <p:cNvSpPr>
            <a:spLocks noGrp="1"/>
          </p:cNvSpPr>
          <p:nvPr>
            <p:ph type="body" sz="quarter" idx="16"/>
          </p:nvPr>
        </p:nvSpPr>
        <p:spPr>
          <a:xfrm>
            <a:off x="8056880" y="2668182"/>
            <a:ext cx="3474720" cy="2935288"/>
          </a:xfrm>
          <a:prstGeom prst="rect">
            <a:avLst/>
          </a:prstGeom>
        </p:spPr>
        <p:txBody>
          <a:bodyPr/>
          <a:lstStyle>
            <a:lvl1pPr>
              <a:buClr>
                <a:schemeClr val="accent4"/>
              </a:buClr>
              <a:buFont typeface="Wingdings" panose="05000000000000000000" pitchFamily="2" charset="2"/>
              <a:buChar char="§"/>
              <a:defRPr lang="en-US" sz="2000" kern="1200" dirty="0" smtClean="0">
                <a:solidFill>
                  <a:schemeClr val="tx1"/>
                </a:solidFill>
                <a:latin typeface="+mn-lt"/>
                <a:ea typeface="+mn-ea"/>
                <a:cs typeface="Biome Light" panose="020B0303030204020804" pitchFamily="34" charset="0"/>
              </a:defRPr>
            </a:lvl1pPr>
          </a:lstStyle>
          <a:p>
            <a:pPr lvl="0"/>
            <a:r>
              <a:rPr lang="en-US"/>
              <a:t>Click to edit Master text styles</a:t>
            </a:r>
          </a:p>
        </p:txBody>
      </p:sp>
      <p:sp>
        <p:nvSpPr>
          <p:cNvPr id="11" name="Text Placeholder 27">
            <a:extLst>
              <a:ext uri="{FF2B5EF4-FFF2-40B4-BE49-F238E27FC236}">
                <a16:creationId xmlns:a16="http://schemas.microsoft.com/office/drawing/2014/main" id="{4FDB27CA-009D-4863-B119-0EC36837148A}"/>
              </a:ext>
            </a:extLst>
          </p:cNvPr>
          <p:cNvSpPr>
            <a:spLocks noGrp="1"/>
          </p:cNvSpPr>
          <p:nvPr>
            <p:ph type="body" sz="quarter" idx="17"/>
          </p:nvPr>
        </p:nvSpPr>
        <p:spPr>
          <a:xfrm>
            <a:off x="4352290" y="2048933"/>
            <a:ext cx="3474720" cy="438150"/>
          </a:xfrm>
          <a:prstGeom prst="rect">
            <a:avLst/>
          </a:prstGeom>
        </p:spPr>
        <p:txBody>
          <a:bodyPr/>
          <a:lstStyle>
            <a:lvl1pPr>
              <a:buNone/>
              <a:defRPr lang="en-US" sz="2400" b="1" kern="1200" dirty="0" smtClean="0">
                <a:solidFill>
                  <a:schemeClr val="tx1"/>
                </a:solidFill>
                <a:latin typeface="+mj-lt"/>
                <a:ea typeface="+mn-ea"/>
                <a:cs typeface="Biome Light" panose="020B0303030204020804" pitchFamily="34" charset="0"/>
              </a:defRPr>
            </a:lvl1pPr>
            <a:lvl2pPr>
              <a:buNone/>
              <a:defRPr/>
            </a:lvl2pPr>
          </a:lstStyle>
          <a:p>
            <a:pPr lvl="0"/>
            <a:r>
              <a:rPr lang="en-US"/>
              <a:t>Click to edit Master text styles</a:t>
            </a:r>
          </a:p>
        </p:txBody>
      </p:sp>
      <p:sp>
        <p:nvSpPr>
          <p:cNvPr id="12" name="Text Placeholder 25">
            <a:extLst>
              <a:ext uri="{FF2B5EF4-FFF2-40B4-BE49-F238E27FC236}">
                <a16:creationId xmlns:a16="http://schemas.microsoft.com/office/drawing/2014/main" id="{FD03E3EF-D812-4B98-959B-6800BBE59D1C}"/>
              </a:ext>
            </a:extLst>
          </p:cNvPr>
          <p:cNvSpPr>
            <a:spLocks noGrp="1"/>
          </p:cNvSpPr>
          <p:nvPr>
            <p:ph type="body" sz="quarter" idx="18"/>
          </p:nvPr>
        </p:nvSpPr>
        <p:spPr>
          <a:xfrm>
            <a:off x="4364990" y="2664637"/>
            <a:ext cx="3474720" cy="2935288"/>
          </a:xfrm>
          <a:prstGeom prst="rect">
            <a:avLst/>
          </a:prstGeom>
        </p:spPr>
        <p:txBody>
          <a:bodyPr/>
          <a:lstStyle>
            <a:lvl1pPr>
              <a:buClr>
                <a:schemeClr val="accent4"/>
              </a:buClr>
              <a:buFont typeface="Wingdings" panose="05000000000000000000" pitchFamily="2" charset="2"/>
              <a:buChar char="§"/>
              <a:defRPr lang="en-US" sz="2000" kern="1200" dirty="0" smtClean="0">
                <a:solidFill>
                  <a:schemeClr val="tx1"/>
                </a:solidFill>
                <a:latin typeface="+mn-lt"/>
                <a:ea typeface="+mn-ea"/>
                <a:cs typeface="Biome Light" panose="020B0303030204020804" pitchFamily="34" charset="0"/>
              </a:defRPr>
            </a:lvl1pPr>
          </a:lstStyle>
          <a:p>
            <a:pPr lvl="0"/>
            <a:r>
              <a:rPr lang="en-US"/>
              <a:t>Click to edit Master text styles</a:t>
            </a:r>
          </a:p>
        </p:txBody>
      </p:sp>
      <p:sp>
        <p:nvSpPr>
          <p:cNvPr id="3" name="Hexagon 2">
            <a:extLst>
              <a:ext uri="{FF2B5EF4-FFF2-40B4-BE49-F238E27FC236}">
                <a16:creationId xmlns:a16="http://schemas.microsoft.com/office/drawing/2014/main" id="{303FFB35-43AC-4A56-92D0-91038C098B3C}"/>
              </a:ext>
            </a:extLst>
          </p:cNvPr>
          <p:cNvSpPr/>
          <p:nvPr userDrawn="1"/>
        </p:nvSpPr>
        <p:spPr>
          <a:xfrm>
            <a:off x="10700126" y="788523"/>
            <a:ext cx="1155906" cy="996471"/>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Hexagon 3">
            <a:extLst>
              <a:ext uri="{FF2B5EF4-FFF2-40B4-BE49-F238E27FC236}">
                <a16:creationId xmlns:a16="http://schemas.microsoft.com/office/drawing/2014/main" id="{AAF31DA0-707D-4A5D-BB7A-A5C90DB11A55}"/>
              </a:ext>
            </a:extLst>
          </p:cNvPr>
          <p:cNvSpPr/>
          <p:nvPr userDrawn="1"/>
        </p:nvSpPr>
        <p:spPr>
          <a:xfrm>
            <a:off x="11388427" y="1859136"/>
            <a:ext cx="315205" cy="271728"/>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5" name="Hexagon 4">
            <a:extLst>
              <a:ext uri="{FF2B5EF4-FFF2-40B4-BE49-F238E27FC236}">
                <a16:creationId xmlns:a16="http://schemas.microsoft.com/office/drawing/2014/main" id="{539F452B-F55F-4D85-834B-A7EAF742647C}"/>
              </a:ext>
            </a:extLst>
          </p:cNvPr>
          <p:cNvSpPr/>
          <p:nvPr userDrawn="1"/>
        </p:nvSpPr>
        <p:spPr>
          <a:xfrm>
            <a:off x="9014155" y="740289"/>
            <a:ext cx="379060" cy="326776"/>
          </a:xfrm>
          <a:prstGeom prst="hexagon">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endParaRPr>
          </a:p>
        </p:txBody>
      </p:sp>
      <p:sp>
        <p:nvSpPr>
          <p:cNvPr id="13" name="Title 1">
            <a:extLst>
              <a:ext uri="{FF2B5EF4-FFF2-40B4-BE49-F238E27FC236}">
                <a16:creationId xmlns:a16="http://schemas.microsoft.com/office/drawing/2014/main" id="{91D9F6BE-FB0B-42EE-8F02-95F5CC039B06}"/>
              </a:ext>
            </a:extLst>
          </p:cNvPr>
          <p:cNvSpPr>
            <a:spLocks noGrp="1"/>
          </p:cNvSpPr>
          <p:nvPr>
            <p:ph type="title"/>
          </p:nvPr>
        </p:nvSpPr>
        <p:spPr>
          <a:xfrm>
            <a:off x="660400" y="805213"/>
            <a:ext cx="4275138" cy="830997"/>
          </a:xfrm>
          <a:prstGeom prst="rect">
            <a:avLst/>
          </a:prstGeom>
        </p:spPr>
        <p:txBody>
          <a:bodyPr/>
          <a:lstStyle>
            <a:lvl1pPr>
              <a:defRPr sz="4800" b="1">
                <a:solidFill>
                  <a:schemeClr val="tx1"/>
                </a:solidFill>
              </a:defRPr>
            </a:lvl1pPr>
          </a:lstStyle>
          <a:p>
            <a:r>
              <a:rPr lang="en-US"/>
              <a:t>Click to edit Master title style</a:t>
            </a:r>
            <a:endParaRPr lang="en-US" dirty="0"/>
          </a:p>
        </p:txBody>
      </p:sp>
      <p:sp>
        <p:nvSpPr>
          <p:cNvPr id="16" name="Picture Placeholder 15">
            <a:extLst>
              <a:ext uri="{FF2B5EF4-FFF2-40B4-BE49-F238E27FC236}">
                <a16:creationId xmlns:a16="http://schemas.microsoft.com/office/drawing/2014/main" id="{C67FFA0E-8AAA-4DEB-B97E-31969F57927D}"/>
              </a:ext>
            </a:extLst>
          </p:cNvPr>
          <p:cNvSpPr>
            <a:spLocks noGrp="1"/>
          </p:cNvSpPr>
          <p:nvPr>
            <p:ph type="pic" sz="quarter" idx="20"/>
          </p:nvPr>
        </p:nvSpPr>
        <p:spPr>
          <a:xfrm>
            <a:off x="9393238" y="2"/>
            <a:ext cx="2798762" cy="1354861"/>
          </a:xfrm>
          <a:custGeom>
            <a:avLst/>
            <a:gdLst>
              <a:gd name="connsiteX0" fmla="*/ 316595 w 2798762"/>
              <a:gd name="connsiteY0" fmla="*/ 88390 h 1354861"/>
              <a:gd name="connsiteX1" fmla="*/ 1152465 w 2798762"/>
              <a:gd name="connsiteY1" fmla="*/ 88390 h 1354861"/>
              <a:gd name="connsiteX2" fmla="*/ 1469083 w 2798762"/>
              <a:gd name="connsiteY2" fmla="*/ 721626 h 1354861"/>
              <a:gd name="connsiteX3" fmla="*/ 1152465 w 2798762"/>
              <a:gd name="connsiteY3" fmla="*/ 1354861 h 1354861"/>
              <a:gd name="connsiteX4" fmla="*/ 316595 w 2798762"/>
              <a:gd name="connsiteY4" fmla="*/ 1354861 h 1354861"/>
              <a:gd name="connsiteX5" fmla="*/ 0 w 2798762"/>
              <a:gd name="connsiteY5" fmla="*/ 721672 h 1354861"/>
              <a:gd name="connsiteX6" fmla="*/ 0 w 2798762"/>
              <a:gd name="connsiteY6" fmla="*/ 721580 h 1354861"/>
              <a:gd name="connsiteX7" fmla="*/ 1250372 w 2798762"/>
              <a:gd name="connsiteY7" fmla="*/ 0 h 1354861"/>
              <a:gd name="connsiteX8" fmla="*/ 2798762 w 2798762"/>
              <a:gd name="connsiteY8" fmla="*/ 0 h 1354861"/>
              <a:gd name="connsiteX9" fmla="*/ 2798762 w 2798762"/>
              <a:gd name="connsiteY9" fmla="*/ 505978 h 1354861"/>
              <a:gd name="connsiteX10" fmla="*/ 2719777 w 2798762"/>
              <a:gd name="connsiteY10" fmla="*/ 663948 h 1354861"/>
              <a:gd name="connsiteX11" fmla="*/ 1582346 w 2798762"/>
              <a:gd name="connsiteY11" fmla="*/ 663948 h 135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762" h="1354861">
                <a:moveTo>
                  <a:pt x="316595" y="88390"/>
                </a:moveTo>
                <a:lnTo>
                  <a:pt x="1152465" y="88390"/>
                </a:lnTo>
                <a:lnTo>
                  <a:pt x="1469083" y="721626"/>
                </a:lnTo>
                <a:lnTo>
                  <a:pt x="1152465" y="1354861"/>
                </a:lnTo>
                <a:lnTo>
                  <a:pt x="316595" y="1354861"/>
                </a:lnTo>
                <a:lnTo>
                  <a:pt x="0" y="721672"/>
                </a:lnTo>
                <a:lnTo>
                  <a:pt x="0" y="721580"/>
                </a:lnTo>
                <a:close/>
                <a:moveTo>
                  <a:pt x="1250372" y="0"/>
                </a:moveTo>
                <a:lnTo>
                  <a:pt x="2798762" y="0"/>
                </a:lnTo>
                <a:lnTo>
                  <a:pt x="2798762" y="505978"/>
                </a:lnTo>
                <a:lnTo>
                  <a:pt x="2719777" y="663948"/>
                </a:lnTo>
                <a:lnTo>
                  <a:pt x="1582346" y="663948"/>
                </a:lnTo>
                <a:close/>
              </a:path>
            </a:pathLst>
          </a:custGeom>
        </p:spPr>
        <p:txBody>
          <a:bodyPr wrap="square" anchor="ctr">
            <a:noAutofit/>
          </a:bodyPr>
          <a:lstStyle>
            <a:lvl1pPr algn="ctr">
              <a:buNone/>
              <a:defRPr/>
            </a:lvl1pPr>
          </a:lstStyle>
          <a:p>
            <a:r>
              <a:rPr lang="en-US"/>
              <a:t>Click icon to add picture</a:t>
            </a:r>
            <a:endParaRPr lang="en-US" dirty="0"/>
          </a:p>
        </p:txBody>
      </p:sp>
    </p:spTree>
    <p:extLst>
      <p:ext uri="{BB962C8B-B14F-4D97-AF65-F5344CB8AC3E}">
        <p14:creationId xmlns:p14="http://schemas.microsoft.com/office/powerpoint/2010/main" val="4096559002"/>
      </p:ext>
    </p:extLst>
  </p:cSld>
  <p:clrMapOvr>
    <a:masterClrMapping/>
  </p:clrMapOvr>
  <p:extLst>
    <p:ext uri="{DCECCB84-F9BA-43D5-87BE-67443E8EF086}">
      <p15:sldGuideLst xmlns:p15="http://schemas.microsoft.com/office/powerpoint/2012/main">
        <p15:guide id="1" orient="horz" pos="1272"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losing">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5E74AFC3-1C60-42DE-ABAC-F53CA85AC6F1}"/>
              </a:ext>
            </a:extLst>
          </p:cNvPr>
          <p:cNvSpPr/>
          <p:nvPr userDrawn="1"/>
        </p:nvSpPr>
        <p:spPr>
          <a:xfrm>
            <a:off x="5897272" y="1457542"/>
            <a:ext cx="617218" cy="61721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5F133261-FFEB-4B3D-B085-14AEAE741F82}"/>
              </a:ext>
            </a:extLst>
          </p:cNvPr>
          <p:cNvSpPr/>
          <p:nvPr userDrawn="1"/>
        </p:nvSpPr>
        <p:spPr>
          <a:xfrm>
            <a:off x="9810348" y="5955461"/>
            <a:ext cx="394539" cy="39453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Oval 10">
            <a:extLst>
              <a:ext uri="{FF2B5EF4-FFF2-40B4-BE49-F238E27FC236}">
                <a16:creationId xmlns:a16="http://schemas.microsoft.com/office/drawing/2014/main" id="{653FE105-1D8E-48B0-AD9A-95AC9A165651}"/>
              </a:ext>
            </a:extLst>
          </p:cNvPr>
          <p:cNvSpPr/>
          <p:nvPr userDrawn="1"/>
        </p:nvSpPr>
        <p:spPr>
          <a:xfrm>
            <a:off x="6514490" y="946887"/>
            <a:ext cx="335852" cy="335852"/>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 Placeholder 15">
            <a:extLst>
              <a:ext uri="{FF2B5EF4-FFF2-40B4-BE49-F238E27FC236}">
                <a16:creationId xmlns:a16="http://schemas.microsoft.com/office/drawing/2014/main" id="{AC4388F5-0DCA-4A09-A6E1-AE07F403093C}"/>
              </a:ext>
            </a:extLst>
          </p:cNvPr>
          <p:cNvSpPr>
            <a:spLocks noGrp="1"/>
          </p:cNvSpPr>
          <p:nvPr>
            <p:ph type="body" sz="quarter" idx="10"/>
          </p:nvPr>
        </p:nvSpPr>
        <p:spPr>
          <a:xfrm>
            <a:off x="647701" y="2042790"/>
            <a:ext cx="4143374" cy="2654301"/>
          </a:xfrm>
          <a:prstGeom prst="rect">
            <a:avLst/>
          </a:prstGeom>
        </p:spPr>
        <p:txBody>
          <a:bodyPr/>
          <a:lstStyle>
            <a:lvl1pPr marL="0" indent="0">
              <a:buNone/>
              <a:defRPr sz="2000"/>
            </a:lvl1pPr>
            <a:lvl2pPr>
              <a:buNone/>
              <a:defRPr/>
            </a:lvl2pPr>
            <a:lvl3pPr>
              <a:buNone/>
              <a:defRPr/>
            </a:lvl3pPr>
            <a:lvl4pPr>
              <a:buNone/>
              <a:defRPr/>
            </a:lvl4pPr>
            <a:lvl5pPr>
              <a:buNone/>
              <a:defRPr/>
            </a:lvl5pPr>
          </a:lstStyle>
          <a:p>
            <a:pPr lvl="0"/>
            <a:r>
              <a:rPr lang="en-US"/>
              <a:t>Click to edit Master text styles</a:t>
            </a:r>
          </a:p>
          <a:p>
            <a:pPr lvl="1"/>
            <a:r>
              <a:rPr lang="en-US"/>
              <a:t>Second level</a:t>
            </a:r>
          </a:p>
        </p:txBody>
      </p:sp>
      <p:sp>
        <p:nvSpPr>
          <p:cNvPr id="17" name="Text Placeholder 15">
            <a:extLst>
              <a:ext uri="{FF2B5EF4-FFF2-40B4-BE49-F238E27FC236}">
                <a16:creationId xmlns:a16="http://schemas.microsoft.com/office/drawing/2014/main" id="{02C12FDC-BC11-43E8-B22A-3EC48E0344D9}"/>
              </a:ext>
            </a:extLst>
          </p:cNvPr>
          <p:cNvSpPr>
            <a:spLocks noGrp="1"/>
          </p:cNvSpPr>
          <p:nvPr>
            <p:ph type="body" sz="quarter" idx="11"/>
          </p:nvPr>
        </p:nvSpPr>
        <p:spPr>
          <a:xfrm>
            <a:off x="647699" y="4953919"/>
            <a:ext cx="4143375" cy="759470"/>
          </a:xfrm>
          <a:prstGeom prst="rect">
            <a:avLst/>
          </a:prstGeom>
        </p:spPr>
        <p:txBody>
          <a:bodyPr/>
          <a:lstStyle>
            <a:lvl1pPr marL="0" indent="0">
              <a:buNone/>
              <a:defRPr sz="2000" b="1">
                <a:solidFill>
                  <a:schemeClr val="accent4"/>
                </a:solidFill>
              </a:defRPr>
            </a:lvl1pPr>
            <a:lvl2pPr>
              <a:buNone/>
              <a:defRPr sz="2000"/>
            </a:lvl2pPr>
            <a:lvl3pPr>
              <a:buNone/>
              <a:defRPr/>
            </a:lvl3pPr>
            <a:lvl4pPr>
              <a:buNone/>
              <a:defRPr/>
            </a:lvl4pPr>
            <a:lvl5pPr>
              <a:buNone/>
              <a:defRPr/>
            </a:lvl5pPr>
          </a:lstStyle>
          <a:p>
            <a:pPr lvl="0"/>
            <a:r>
              <a:rPr lang="en-US"/>
              <a:t>Click to edit Master text styles</a:t>
            </a:r>
          </a:p>
          <a:p>
            <a:pPr lvl="1"/>
            <a:r>
              <a:rPr lang="en-US"/>
              <a:t>Second level</a:t>
            </a:r>
          </a:p>
        </p:txBody>
      </p:sp>
      <p:sp>
        <p:nvSpPr>
          <p:cNvPr id="12" name="Picture Placeholder 11">
            <a:extLst>
              <a:ext uri="{FF2B5EF4-FFF2-40B4-BE49-F238E27FC236}">
                <a16:creationId xmlns:a16="http://schemas.microsoft.com/office/drawing/2014/main" id="{3D43F412-F2C7-4D38-BDD0-9663029081D5}"/>
              </a:ext>
            </a:extLst>
          </p:cNvPr>
          <p:cNvSpPr>
            <a:spLocks noGrp="1"/>
          </p:cNvSpPr>
          <p:nvPr>
            <p:ph type="pic" sz="quarter" idx="13"/>
          </p:nvPr>
        </p:nvSpPr>
        <p:spPr>
          <a:xfrm>
            <a:off x="5887402" y="533063"/>
            <a:ext cx="5542598" cy="5611666"/>
          </a:xfrm>
          <a:custGeom>
            <a:avLst/>
            <a:gdLst>
              <a:gd name="connsiteX0" fmla="*/ 3354105 w 5542598"/>
              <a:gd name="connsiteY0" fmla="*/ 4359376 h 5611666"/>
              <a:gd name="connsiteX1" fmla="*/ 3980250 w 5542598"/>
              <a:gd name="connsiteY1" fmla="*/ 4985521 h 5611666"/>
              <a:gd name="connsiteX2" fmla="*/ 3354105 w 5542598"/>
              <a:gd name="connsiteY2" fmla="*/ 5611666 h 5611666"/>
              <a:gd name="connsiteX3" fmla="*/ 2727960 w 5542598"/>
              <a:gd name="connsiteY3" fmla="*/ 4985521 h 5611666"/>
              <a:gd name="connsiteX4" fmla="*/ 3354105 w 5542598"/>
              <a:gd name="connsiteY4" fmla="*/ 4359376 h 5611666"/>
              <a:gd name="connsiteX5" fmla="*/ 1592580 w 5542598"/>
              <a:gd name="connsiteY5" fmla="*/ 1430357 h 5611666"/>
              <a:gd name="connsiteX6" fmla="*/ 3185160 w 5542598"/>
              <a:gd name="connsiteY6" fmla="*/ 3022937 h 5611666"/>
              <a:gd name="connsiteX7" fmla="*/ 1592580 w 5542598"/>
              <a:gd name="connsiteY7" fmla="*/ 4615517 h 5611666"/>
              <a:gd name="connsiteX8" fmla="*/ 0 w 5542598"/>
              <a:gd name="connsiteY8" fmla="*/ 3022937 h 5611666"/>
              <a:gd name="connsiteX9" fmla="*/ 1592580 w 5542598"/>
              <a:gd name="connsiteY9" fmla="*/ 1430357 h 5611666"/>
              <a:gd name="connsiteX10" fmla="*/ 4230267 w 5542598"/>
              <a:gd name="connsiteY10" fmla="*/ 0 h 5611666"/>
              <a:gd name="connsiteX11" fmla="*/ 5542598 w 5542598"/>
              <a:gd name="connsiteY11" fmla="*/ 1312331 h 5611666"/>
              <a:gd name="connsiteX12" fmla="*/ 4230267 w 5542598"/>
              <a:gd name="connsiteY12" fmla="*/ 2624662 h 5611666"/>
              <a:gd name="connsiteX13" fmla="*/ 2917936 w 5542598"/>
              <a:gd name="connsiteY13" fmla="*/ 1312331 h 5611666"/>
              <a:gd name="connsiteX14" fmla="*/ 4230267 w 5542598"/>
              <a:gd name="connsiteY14" fmla="*/ 0 h 561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42598" h="5611666">
                <a:moveTo>
                  <a:pt x="3354105" y="4359376"/>
                </a:moveTo>
                <a:cubicBezTo>
                  <a:pt x="3699915" y="4359376"/>
                  <a:pt x="3980250" y="4639711"/>
                  <a:pt x="3980250" y="4985521"/>
                </a:cubicBezTo>
                <a:cubicBezTo>
                  <a:pt x="3980250" y="5331331"/>
                  <a:pt x="3699915" y="5611666"/>
                  <a:pt x="3354105" y="5611666"/>
                </a:cubicBezTo>
                <a:cubicBezTo>
                  <a:pt x="3008295" y="5611666"/>
                  <a:pt x="2727960" y="5331331"/>
                  <a:pt x="2727960" y="4985521"/>
                </a:cubicBezTo>
                <a:cubicBezTo>
                  <a:pt x="2727960" y="4639711"/>
                  <a:pt x="3008295" y="4359376"/>
                  <a:pt x="3354105" y="4359376"/>
                </a:cubicBezTo>
                <a:close/>
                <a:moveTo>
                  <a:pt x="1592580" y="1430357"/>
                </a:moveTo>
                <a:cubicBezTo>
                  <a:pt x="2472138" y="1430357"/>
                  <a:pt x="3185160" y="2143379"/>
                  <a:pt x="3185160" y="3022937"/>
                </a:cubicBezTo>
                <a:cubicBezTo>
                  <a:pt x="3185160" y="3902495"/>
                  <a:pt x="2472138" y="4615517"/>
                  <a:pt x="1592580" y="4615517"/>
                </a:cubicBezTo>
                <a:cubicBezTo>
                  <a:pt x="713022" y="4615517"/>
                  <a:pt x="0" y="3902495"/>
                  <a:pt x="0" y="3022937"/>
                </a:cubicBezTo>
                <a:cubicBezTo>
                  <a:pt x="0" y="2143379"/>
                  <a:pt x="713022" y="1430357"/>
                  <a:pt x="1592580" y="1430357"/>
                </a:cubicBezTo>
                <a:close/>
                <a:moveTo>
                  <a:pt x="4230267" y="0"/>
                </a:moveTo>
                <a:cubicBezTo>
                  <a:pt x="4955047" y="0"/>
                  <a:pt x="5542598" y="587551"/>
                  <a:pt x="5542598" y="1312331"/>
                </a:cubicBezTo>
                <a:cubicBezTo>
                  <a:pt x="5542598" y="2037111"/>
                  <a:pt x="4955047" y="2624662"/>
                  <a:pt x="4230267" y="2624662"/>
                </a:cubicBezTo>
                <a:cubicBezTo>
                  <a:pt x="3505487" y="2624662"/>
                  <a:pt x="2917936" y="2037111"/>
                  <a:pt x="2917936" y="1312331"/>
                </a:cubicBezTo>
                <a:cubicBezTo>
                  <a:pt x="2917936" y="587551"/>
                  <a:pt x="3505487" y="0"/>
                  <a:pt x="4230267" y="0"/>
                </a:cubicBezTo>
                <a:close/>
              </a:path>
            </a:pathLst>
          </a:custGeom>
        </p:spPr>
        <p:txBody>
          <a:bodyPr wrap="square" anchor="ctr">
            <a:noAutofit/>
          </a:bodyPr>
          <a:lstStyle>
            <a:lvl1pPr algn="ctr">
              <a:buNone/>
              <a:defRPr/>
            </a:lvl1pPr>
          </a:lstStyle>
          <a:p>
            <a:r>
              <a:rPr lang="en-US"/>
              <a:t>Click icon to add picture</a:t>
            </a:r>
            <a:endParaRPr lang="en-US" dirty="0"/>
          </a:p>
        </p:txBody>
      </p:sp>
      <p:sp>
        <p:nvSpPr>
          <p:cNvPr id="13" name="Title 1">
            <a:extLst>
              <a:ext uri="{FF2B5EF4-FFF2-40B4-BE49-F238E27FC236}">
                <a16:creationId xmlns:a16="http://schemas.microsoft.com/office/drawing/2014/main" id="{11176083-2CE5-4707-A564-46805454AF1A}"/>
              </a:ext>
            </a:extLst>
          </p:cNvPr>
          <p:cNvSpPr>
            <a:spLocks noGrp="1"/>
          </p:cNvSpPr>
          <p:nvPr>
            <p:ph type="title"/>
          </p:nvPr>
        </p:nvSpPr>
        <p:spPr>
          <a:xfrm>
            <a:off x="660400" y="805213"/>
            <a:ext cx="4275138" cy="830997"/>
          </a:xfrm>
          <a:prstGeom prst="rect">
            <a:avLst/>
          </a:prstGeom>
        </p:spPr>
        <p:txBody>
          <a:bodyPr/>
          <a:lstStyle>
            <a:lvl1pPr>
              <a:defRPr sz="4800" b="1">
                <a:solidFill>
                  <a:schemeClr val="tx1"/>
                </a:solidFill>
              </a:defRPr>
            </a:lvl1pPr>
          </a:lstStyle>
          <a:p>
            <a:r>
              <a:rPr lang="en-US"/>
              <a:t>Click to edit Master title style</a:t>
            </a:r>
            <a:endParaRPr lang="en-US" dirty="0"/>
          </a:p>
        </p:txBody>
      </p:sp>
    </p:spTree>
    <p:extLst>
      <p:ext uri="{BB962C8B-B14F-4D97-AF65-F5344CB8AC3E}">
        <p14:creationId xmlns:p14="http://schemas.microsoft.com/office/powerpoint/2010/main" val="1316186999"/>
      </p:ext>
    </p:extLst>
  </p:cSld>
  <p:clrMapOvr>
    <a:masterClrMapping/>
  </p:clrMapOvr>
  <p:extLst>
    <p:ext uri="{DCECCB84-F9BA-43D5-87BE-67443E8EF086}">
      <p15:sldGuideLst xmlns:p15="http://schemas.microsoft.com/office/powerpoint/2012/main">
        <p15:guide id="1" orient="horz" pos="1272" userDrawn="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3" name="Date Placeholder 3">
            <a:extLst>
              <a:ext uri="{FF2B5EF4-FFF2-40B4-BE49-F238E27FC236}">
                <a16:creationId xmlns:a16="http://schemas.microsoft.com/office/drawing/2014/main" id="{A1AD702D-965C-40E9-8D23-D82E2CFA9E61}"/>
              </a:ext>
            </a:extLst>
          </p:cNvPr>
          <p:cNvSpPr txBox="1">
            <a:spLocks/>
          </p:cNvSpPr>
          <p:nvPr userDrawn="1"/>
        </p:nvSpPr>
        <p:spPr>
          <a:xfrm>
            <a:off x="660396" y="6378906"/>
            <a:ext cx="2743200" cy="365125"/>
          </a:xfrm>
          <a:prstGeom prst="rect">
            <a:avLst/>
          </a:prstGeom>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7BD5F78-1C10-49D6-8616-C9F20406C112}" type="datetime1">
              <a:rPr lang="en-US" sz="1100" smtClean="0">
                <a:solidFill>
                  <a:schemeClr val="accent2"/>
                </a:solidFill>
              </a:rPr>
              <a:pPr/>
              <a:t>5/6/2026</a:t>
            </a:fld>
            <a:endParaRPr lang="en-US" sz="1100" dirty="0">
              <a:solidFill>
                <a:schemeClr val="accent2"/>
              </a:solidFill>
            </a:endParaRPr>
          </a:p>
        </p:txBody>
      </p:sp>
      <p:sp>
        <p:nvSpPr>
          <p:cNvPr id="5" name="Footer Placeholder 4">
            <a:extLst>
              <a:ext uri="{FF2B5EF4-FFF2-40B4-BE49-F238E27FC236}">
                <a16:creationId xmlns:a16="http://schemas.microsoft.com/office/drawing/2014/main" id="{793E0959-6855-4447-BAEC-D32B47712F07}"/>
              </a:ext>
            </a:extLst>
          </p:cNvPr>
          <p:cNvSpPr txBox="1">
            <a:spLocks/>
          </p:cNvSpPr>
          <p:nvPr userDrawn="1"/>
        </p:nvSpPr>
        <p:spPr>
          <a:xfrm>
            <a:off x="1445526" y="6378906"/>
            <a:ext cx="4114800" cy="365125"/>
          </a:xfrm>
          <a:prstGeom prst="rect">
            <a:avLst/>
          </a:prstGeom>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1100" b="1" dirty="0">
                <a:solidFill>
                  <a:schemeClr val="accent2"/>
                </a:solidFill>
              </a:rPr>
              <a:t>Annual Review</a:t>
            </a:r>
          </a:p>
        </p:txBody>
      </p:sp>
      <p:sp>
        <p:nvSpPr>
          <p:cNvPr id="7" name="Slide Number Placeholder 5">
            <a:extLst>
              <a:ext uri="{FF2B5EF4-FFF2-40B4-BE49-F238E27FC236}">
                <a16:creationId xmlns:a16="http://schemas.microsoft.com/office/drawing/2014/main" id="{13A05B6A-9124-4DBB-843A-84818A8F79FC}"/>
              </a:ext>
            </a:extLst>
          </p:cNvPr>
          <p:cNvSpPr txBox="1">
            <a:spLocks/>
          </p:cNvSpPr>
          <p:nvPr userDrawn="1"/>
        </p:nvSpPr>
        <p:spPr>
          <a:xfrm>
            <a:off x="8805338" y="6378906"/>
            <a:ext cx="2743200" cy="365125"/>
          </a:xfrm>
          <a:prstGeom prst="rect">
            <a:avLst/>
          </a:prstGeom>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C18C1E5-FB55-42F5-BD6D-9CC153FCDBE6}" type="slidenum">
              <a:rPr lang="en-US" sz="1100" smtClean="0">
                <a:solidFill>
                  <a:schemeClr val="accent4"/>
                </a:solidFill>
              </a:rPr>
              <a:pPr algn="r"/>
              <a:t>‹#›</a:t>
            </a:fld>
            <a:endParaRPr lang="en-US" sz="1100" dirty="0">
              <a:solidFill>
                <a:schemeClr val="accent4"/>
              </a:solidFill>
            </a:endParaRPr>
          </a:p>
        </p:txBody>
      </p:sp>
    </p:spTree>
    <p:extLst>
      <p:ext uri="{BB962C8B-B14F-4D97-AF65-F5344CB8AC3E}">
        <p14:creationId xmlns:p14="http://schemas.microsoft.com/office/powerpoint/2010/main" val="946163275"/>
      </p:ext>
    </p:extLst>
  </p:cSld>
  <p:clrMap bg1="lt1" tx1="dk1" bg2="lt2" tx2="dk2" accent1="accent1" accent2="accent2" accent3="accent3" accent4="accent4" accent5="accent5" accent6="accent6" hlink="hlink" folHlink="folHlink"/>
  <p:sldLayoutIdLst>
    <p:sldLayoutId id="2147483689" r:id="rId1"/>
    <p:sldLayoutId id="2147483690" r:id="rId2"/>
    <p:sldLayoutId id="2147483688" r:id="rId3"/>
    <p:sldLayoutId id="2147483681" r:id="rId4"/>
    <p:sldLayoutId id="2147483680" r:id="rId5"/>
    <p:sldLayoutId id="2147483682" r:id="rId6"/>
    <p:sldLayoutId id="2147483677" r:id="rId7"/>
    <p:sldLayoutId id="2147483654" r:id="rId8"/>
    <p:sldLayoutId id="2147483685" r:id="rId9"/>
    <p:sldLayoutId id="2147483684" r:id="rId10"/>
    <p:sldLayoutId id="2147483686" r:id="rId11"/>
    <p:sldLayoutId id="2147483687" r:id="rId12"/>
    <p:sldLayoutId id="2147483675" r:id="rId13"/>
  </p:sldLayoutIdLst>
  <p:hf sldNum="0" hdr="0" ftr="0" dt="0"/>
  <p:txStyles>
    <p:titleStyle>
      <a:lvl1pPr algn="l" defTabSz="914400" rtl="0" eaLnBrk="1" latinLnBrk="0" hangingPunct="1">
        <a:lnSpc>
          <a:spcPct val="90000"/>
        </a:lnSpc>
        <a:spcBef>
          <a:spcPct val="0"/>
        </a:spcBef>
        <a:buNone/>
        <a:defRPr sz="3200" kern="1200">
          <a:solidFill>
            <a:schemeClr val="tx1">
              <a:lumMod val="75000"/>
              <a:lumOff val="25000"/>
            </a:schemeClr>
          </a:solidFill>
          <a:latin typeface="+mj-lt"/>
          <a:ea typeface="+mj-ea"/>
          <a:cs typeface="+mj-cs"/>
        </a:defRPr>
      </a:lvl1pPr>
    </p:titleStyle>
    <p:bodyStyle>
      <a:lvl1pPr marL="266700" indent="-266700" algn="l" defTabSz="914400" rtl="0" eaLnBrk="1" latinLnBrk="0" hangingPunct="1">
        <a:lnSpc>
          <a:spcPct val="90000"/>
        </a:lnSpc>
        <a:spcBef>
          <a:spcPts val="1000"/>
        </a:spcBef>
        <a:buFont typeface="Arial" panose="020B0604020202020204" pitchFamily="34" charset="0"/>
        <a:buChar char="•"/>
        <a:defRPr sz="1800" kern="1200">
          <a:solidFill>
            <a:schemeClr val="tx1">
              <a:lumMod val="75000"/>
              <a:lumOff val="25000"/>
            </a:schemeClr>
          </a:solidFill>
          <a:latin typeface="+mn-lt"/>
          <a:ea typeface="+mn-ea"/>
          <a:cs typeface="+mn-cs"/>
        </a:defRPr>
      </a:lvl1pPr>
      <a:lvl2pPr marL="542925" indent="-276225"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8096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3pPr>
      <a:lvl4pPr marL="10763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4pPr>
      <a:lvl5pPr marL="13430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272"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1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27.xml.rels><?xml version="1.0" encoding="UTF-8" standalone="yes"?>
<Relationships xmlns="http://schemas.openxmlformats.org/package/2006/relationships"><Relationship Id="rId2" Type="http://schemas.openxmlformats.org/officeDocument/2006/relationships/hyperlink" Target="http://app.leg.wa.gov/RCW/default.aspx?cite=74.34.020" TargetMode="External"/><Relationship Id="rId1" Type="http://schemas.openxmlformats.org/officeDocument/2006/relationships/slideLayout" Target="../slideLayouts/slideLayout1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1.xml.rels><?xml version="1.0" encoding="UTF-8" standalone="yes"?>
<Relationships xmlns="http://schemas.openxmlformats.org/package/2006/relationships"><Relationship Id="rId3" Type="http://schemas.openxmlformats.org/officeDocument/2006/relationships/hyperlink" Target="https://youtu.be/zhtQovjR2C0?si=m6KyOpfsgs9BN2GR" TargetMode="External"/><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2.xml.rels><?xml version="1.0" encoding="UTF-8" standalone="yes"?>
<Relationships xmlns="http://schemas.openxmlformats.org/package/2006/relationships"><Relationship Id="rId3" Type="http://schemas.openxmlformats.org/officeDocument/2006/relationships/hyperlink" Target="https://youtu.be/AVDy0EZFv3s?si=Lzn49tn56FAH7KSR" TargetMode="External"/><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3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1.xml.rels><?xml version="1.0" encoding="UTF-8" standalone="yes"?>
<Relationships xmlns="http://schemas.openxmlformats.org/package/2006/relationships"><Relationship Id="rId3" Type="http://schemas.openxmlformats.org/officeDocument/2006/relationships/hyperlink" Target="https://app.leg.wa.gov/RCW/default.aspx?cite=10.120.020" TargetMode="External"/><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4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1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3" name="Picture Placeholder 12" descr="Blue glass building">
            <a:extLst>
              <a:ext uri="{FF2B5EF4-FFF2-40B4-BE49-F238E27FC236}">
                <a16:creationId xmlns:a16="http://schemas.microsoft.com/office/drawing/2014/main" id="{E6A5B61D-69C0-4661-AD66-3D72D9A6E86F}"/>
              </a:ext>
            </a:extLst>
          </p:cNvPr>
          <p:cNvPicPr>
            <a:picLocks noGrp="1" noChangeAspect="1"/>
          </p:cNvPicPr>
          <p:nvPr>
            <p:ph type="pic" sz="quarter" idx="10"/>
          </p:nvPr>
        </p:nvPicPr>
        <p:blipFill>
          <a:blip r:embed="rId3">
            <a:alphaModFix amt="80000"/>
          </a:blip>
          <a:srcRect t="7802" b="7802"/>
          <a:stretch/>
        </p:blipFill>
        <p:spPr>
          <a:xfrm>
            <a:off x="0" y="0"/>
            <a:ext cx="12192000" cy="6858000"/>
          </a:xfrm>
          <a:blipFill dpi="0" rotWithShape="1">
            <a:blip r:embed="rId3">
              <a:alphaModFix amt="80000"/>
              <a:extLst>
                <a:ext uri="{28A0092B-C50C-407E-A947-70E740481C1C}">
                  <a14:useLocalDpi xmlns:a14="http://schemas.microsoft.com/office/drawing/2010/main" val="0"/>
                </a:ext>
              </a:extLst>
            </a:blip>
            <a:srcRect/>
            <a:stretch>
              <a:fillRect/>
            </a:stretch>
          </a:blipFill>
        </p:spPr>
      </p:pic>
      <p:sp>
        <p:nvSpPr>
          <p:cNvPr id="6" name="Hexagon 5">
            <a:extLst>
              <a:ext uri="{FF2B5EF4-FFF2-40B4-BE49-F238E27FC236}">
                <a16:creationId xmlns:a16="http://schemas.microsoft.com/office/drawing/2014/main" id="{38AF5374-EA50-4722-BB45-6C182E5A16AE}"/>
              </a:ext>
              <a:ext uri="{C183D7F6-B498-43B3-948B-1728B52AA6E4}">
                <adec:decorative xmlns:adec="http://schemas.microsoft.com/office/drawing/2017/decorative" val="1"/>
              </a:ext>
            </a:extLst>
          </p:cNvPr>
          <p:cNvSpPr/>
          <p:nvPr/>
        </p:nvSpPr>
        <p:spPr>
          <a:xfrm>
            <a:off x="3166402" y="903484"/>
            <a:ext cx="5859196" cy="5051033"/>
          </a:xfrm>
          <a:prstGeom prst="hexagon">
            <a:avLst/>
          </a:prstGeom>
          <a:solidFill>
            <a:schemeClr val="accent5">
              <a:alpha val="40000"/>
            </a:schemeClr>
          </a:solidFill>
          <a:ln w="603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itle 6">
            <a:extLst>
              <a:ext uri="{FF2B5EF4-FFF2-40B4-BE49-F238E27FC236}">
                <a16:creationId xmlns:a16="http://schemas.microsoft.com/office/drawing/2014/main" id="{BD837CEB-1A69-4F72-95D4-054D82F09696}"/>
              </a:ext>
            </a:extLst>
          </p:cNvPr>
          <p:cNvSpPr>
            <a:spLocks noGrp="1"/>
          </p:cNvSpPr>
          <p:nvPr>
            <p:ph type="title"/>
          </p:nvPr>
        </p:nvSpPr>
        <p:spPr/>
        <p:txBody>
          <a:bodyPr/>
          <a:lstStyle/>
          <a:p>
            <a:r>
              <a:rPr lang="en-US" dirty="0"/>
              <a:t>Use of Force</a:t>
            </a:r>
          </a:p>
        </p:txBody>
      </p:sp>
      <p:sp>
        <p:nvSpPr>
          <p:cNvPr id="11" name="Text Placeholder 10">
            <a:extLst>
              <a:ext uri="{FF2B5EF4-FFF2-40B4-BE49-F238E27FC236}">
                <a16:creationId xmlns:a16="http://schemas.microsoft.com/office/drawing/2014/main" id="{E6DF5064-7AAC-4887-9BD5-FB6BC40A6768}"/>
              </a:ext>
            </a:extLst>
          </p:cNvPr>
          <p:cNvSpPr>
            <a:spLocks noGrp="1"/>
          </p:cNvSpPr>
          <p:nvPr>
            <p:ph type="body" sz="quarter" idx="13"/>
          </p:nvPr>
        </p:nvSpPr>
        <p:spPr/>
        <p:txBody>
          <a:bodyPr/>
          <a:lstStyle/>
          <a:p>
            <a:r>
              <a:rPr lang="en-US" dirty="0"/>
              <a:t>May 11, 2026</a:t>
            </a:r>
          </a:p>
          <a:p>
            <a:r>
              <a:rPr lang="en-US" dirty="0"/>
              <a:t>Lieutenant Steven Storwick</a:t>
            </a:r>
          </a:p>
        </p:txBody>
      </p:sp>
      <p:sp>
        <p:nvSpPr>
          <p:cNvPr id="21" name="Hexagon 20">
            <a:extLst>
              <a:ext uri="{FF2B5EF4-FFF2-40B4-BE49-F238E27FC236}">
                <a16:creationId xmlns:a16="http://schemas.microsoft.com/office/drawing/2014/main" id="{35FAA64B-9D7A-4109-97E0-B0BAA29C475F}"/>
              </a:ext>
              <a:ext uri="{C183D7F6-B498-43B3-948B-1728B52AA6E4}">
                <adec:decorative xmlns:adec="http://schemas.microsoft.com/office/drawing/2017/decorative" val="1"/>
              </a:ext>
            </a:extLst>
          </p:cNvPr>
          <p:cNvSpPr/>
          <p:nvPr/>
        </p:nvSpPr>
        <p:spPr>
          <a:xfrm>
            <a:off x="7974278" y="5753530"/>
            <a:ext cx="651613" cy="56173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Hexagon 15">
            <a:extLst>
              <a:ext uri="{FF2B5EF4-FFF2-40B4-BE49-F238E27FC236}">
                <a16:creationId xmlns:a16="http://schemas.microsoft.com/office/drawing/2014/main" id="{00A0E61B-8139-47E5-862B-C6D87AFF35A2}"/>
              </a:ext>
              <a:ext uri="{C183D7F6-B498-43B3-948B-1728B52AA6E4}">
                <adec:decorative xmlns:adec="http://schemas.microsoft.com/office/drawing/2017/decorative" val="1"/>
              </a:ext>
            </a:extLst>
          </p:cNvPr>
          <p:cNvSpPr/>
          <p:nvPr/>
        </p:nvSpPr>
        <p:spPr>
          <a:xfrm>
            <a:off x="2255521" y="2751804"/>
            <a:ext cx="785546" cy="677196"/>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Hexagon 17">
            <a:extLst>
              <a:ext uri="{FF2B5EF4-FFF2-40B4-BE49-F238E27FC236}">
                <a16:creationId xmlns:a16="http://schemas.microsoft.com/office/drawing/2014/main" id="{B06F39E4-24A5-44F2-BD9A-7E8C8AF2773B}"/>
              </a:ext>
              <a:ext uri="{C183D7F6-B498-43B3-948B-1728B52AA6E4}">
                <adec:decorative xmlns:adec="http://schemas.microsoft.com/office/drawing/2017/decorative" val="1"/>
              </a:ext>
            </a:extLst>
          </p:cNvPr>
          <p:cNvSpPr/>
          <p:nvPr/>
        </p:nvSpPr>
        <p:spPr>
          <a:xfrm>
            <a:off x="8021783" y="671564"/>
            <a:ext cx="392774" cy="338599"/>
          </a:xfrm>
          <a:prstGeom prst="hexagon">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Hexagon 1">
            <a:extLst>
              <a:ext uri="{FF2B5EF4-FFF2-40B4-BE49-F238E27FC236}">
                <a16:creationId xmlns:a16="http://schemas.microsoft.com/office/drawing/2014/main" id="{62F7433A-0BB9-4B38-A96F-AB1B77772B59}"/>
              </a:ext>
              <a:ext uri="{C183D7F6-B498-43B3-948B-1728B52AA6E4}">
                <adec:decorative xmlns:adec="http://schemas.microsoft.com/office/drawing/2017/decorative" val="1"/>
              </a:ext>
            </a:extLst>
          </p:cNvPr>
          <p:cNvSpPr/>
          <p:nvPr/>
        </p:nvSpPr>
        <p:spPr>
          <a:xfrm>
            <a:off x="2035398" y="3344350"/>
            <a:ext cx="196388" cy="169300"/>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6599304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3" name="Rectangle 12">
            <a:extLst>
              <a:ext uri="{FF2B5EF4-FFF2-40B4-BE49-F238E27FC236}">
                <a16:creationId xmlns:a16="http://schemas.microsoft.com/office/drawing/2014/main" id="{F13C74B1-5B17-4795-BED0-7140497B44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le 4">
            <a:extLst>
              <a:ext uri="{FF2B5EF4-FFF2-40B4-BE49-F238E27FC236}">
                <a16:creationId xmlns:a16="http://schemas.microsoft.com/office/drawing/2014/main" id="{91EF53E3-F88C-4203-A489-8C9D57513DF6}"/>
              </a:ext>
            </a:extLst>
          </p:cNvPr>
          <p:cNvSpPr>
            <a:spLocks noGrp="1"/>
          </p:cNvSpPr>
          <p:nvPr>
            <p:ph type="title"/>
          </p:nvPr>
        </p:nvSpPr>
        <p:spPr>
          <a:xfrm>
            <a:off x="640080" y="325369"/>
            <a:ext cx="4368602" cy="1956841"/>
          </a:xfrm>
        </p:spPr>
        <p:txBody>
          <a:bodyPr vert="horz" lIns="91440" tIns="45720" rIns="91440" bIns="45720" rtlCol="0" anchor="b">
            <a:normAutofit/>
          </a:bodyPr>
          <a:lstStyle/>
          <a:p>
            <a:r>
              <a:rPr lang="en-US" dirty="0"/>
              <a:t>Learning Outcomes</a:t>
            </a:r>
          </a:p>
        </p:txBody>
      </p:sp>
      <p:sp>
        <p:nvSpPr>
          <p:cNvPr id="15" name="sketchy line">
            <a:extLst>
              <a:ext uri="{FF2B5EF4-FFF2-40B4-BE49-F238E27FC236}">
                <a16:creationId xmlns:a16="http://schemas.microsoft.com/office/drawing/2014/main" id="{D4974D33-8DC5-464E-8C6D-BE58F0669C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80" y="2586994"/>
            <a:ext cx="3474720" cy="18288"/>
          </a:xfrm>
          <a:custGeom>
            <a:avLst/>
            <a:gdLst>
              <a:gd name="connsiteX0" fmla="*/ 0 w 3474720"/>
              <a:gd name="connsiteY0" fmla="*/ 0 h 18288"/>
              <a:gd name="connsiteX1" fmla="*/ 694944 w 3474720"/>
              <a:gd name="connsiteY1" fmla="*/ 0 h 18288"/>
              <a:gd name="connsiteX2" fmla="*/ 1355141 w 3474720"/>
              <a:gd name="connsiteY2" fmla="*/ 0 h 18288"/>
              <a:gd name="connsiteX3" fmla="*/ 2015338 w 3474720"/>
              <a:gd name="connsiteY3" fmla="*/ 0 h 18288"/>
              <a:gd name="connsiteX4" fmla="*/ 2779776 w 3474720"/>
              <a:gd name="connsiteY4" fmla="*/ 0 h 18288"/>
              <a:gd name="connsiteX5" fmla="*/ 3474720 w 3474720"/>
              <a:gd name="connsiteY5" fmla="*/ 0 h 18288"/>
              <a:gd name="connsiteX6" fmla="*/ 3474720 w 3474720"/>
              <a:gd name="connsiteY6" fmla="*/ 18288 h 18288"/>
              <a:gd name="connsiteX7" fmla="*/ 2779776 w 3474720"/>
              <a:gd name="connsiteY7" fmla="*/ 18288 h 18288"/>
              <a:gd name="connsiteX8" fmla="*/ 2189074 w 3474720"/>
              <a:gd name="connsiteY8" fmla="*/ 18288 h 18288"/>
              <a:gd name="connsiteX9" fmla="*/ 1528877 w 3474720"/>
              <a:gd name="connsiteY9" fmla="*/ 18288 h 18288"/>
              <a:gd name="connsiteX10" fmla="*/ 868680 w 3474720"/>
              <a:gd name="connsiteY10" fmla="*/ 18288 h 18288"/>
              <a:gd name="connsiteX11" fmla="*/ 0 w 3474720"/>
              <a:gd name="connsiteY11" fmla="*/ 18288 h 18288"/>
              <a:gd name="connsiteX12" fmla="*/ 0 w 3474720"/>
              <a:gd name="connsiteY12"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4720" h="18288" fill="none" extrusionOk="0">
                <a:moveTo>
                  <a:pt x="0" y="0"/>
                </a:moveTo>
                <a:cubicBezTo>
                  <a:pt x="224454" y="-14544"/>
                  <a:pt x="495407" y="26540"/>
                  <a:pt x="694944" y="0"/>
                </a:cubicBezTo>
                <a:cubicBezTo>
                  <a:pt x="894481" y="-26540"/>
                  <a:pt x="1130063" y="24713"/>
                  <a:pt x="1355141" y="0"/>
                </a:cubicBezTo>
                <a:cubicBezTo>
                  <a:pt x="1580219" y="-24713"/>
                  <a:pt x="1820099" y="26695"/>
                  <a:pt x="2015338" y="0"/>
                </a:cubicBezTo>
                <a:cubicBezTo>
                  <a:pt x="2210577" y="-26695"/>
                  <a:pt x="2402045" y="165"/>
                  <a:pt x="2779776" y="0"/>
                </a:cubicBezTo>
                <a:cubicBezTo>
                  <a:pt x="3157507" y="-165"/>
                  <a:pt x="3286859" y="-15571"/>
                  <a:pt x="3474720" y="0"/>
                </a:cubicBezTo>
                <a:cubicBezTo>
                  <a:pt x="3474286" y="7551"/>
                  <a:pt x="3474253" y="9822"/>
                  <a:pt x="3474720" y="18288"/>
                </a:cubicBezTo>
                <a:cubicBezTo>
                  <a:pt x="3233904" y="29845"/>
                  <a:pt x="2945134" y="-5256"/>
                  <a:pt x="2779776" y="18288"/>
                </a:cubicBezTo>
                <a:cubicBezTo>
                  <a:pt x="2614418" y="41832"/>
                  <a:pt x="2339768" y="22709"/>
                  <a:pt x="2189074" y="18288"/>
                </a:cubicBezTo>
                <a:cubicBezTo>
                  <a:pt x="2038380" y="13867"/>
                  <a:pt x="1817434" y="-4947"/>
                  <a:pt x="1528877" y="18288"/>
                </a:cubicBezTo>
                <a:cubicBezTo>
                  <a:pt x="1240320" y="41523"/>
                  <a:pt x="1042447" y="37198"/>
                  <a:pt x="868680" y="18288"/>
                </a:cubicBezTo>
                <a:cubicBezTo>
                  <a:pt x="694913" y="-622"/>
                  <a:pt x="233232" y="44909"/>
                  <a:pt x="0" y="18288"/>
                </a:cubicBezTo>
                <a:cubicBezTo>
                  <a:pt x="60" y="11696"/>
                  <a:pt x="66" y="3758"/>
                  <a:pt x="0" y="0"/>
                </a:cubicBezTo>
                <a:close/>
              </a:path>
              <a:path w="3474720" h="18288" stroke="0" extrusionOk="0">
                <a:moveTo>
                  <a:pt x="0" y="0"/>
                </a:moveTo>
                <a:cubicBezTo>
                  <a:pt x="202328" y="-14716"/>
                  <a:pt x="332722" y="-11499"/>
                  <a:pt x="625450" y="0"/>
                </a:cubicBezTo>
                <a:cubicBezTo>
                  <a:pt x="918178" y="11499"/>
                  <a:pt x="1096688" y="5123"/>
                  <a:pt x="1389888" y="0"/>
                </a:cubicBezTo>
                <a:cubicBezTo>
                  <a:pt x="1683088" y="-5123"/>
                  <a:pt x="1835981" y="-14038"/>
                  <a:pt x="1980590" y="0"/>
                </a:cubicBezTo>
                <a:cubicBezTo>
                  <a:pt x="2125199" y="14038"/>
                  <a:pt x="2396099" y="-7203"/>
                  <a:pt x="2571293" y="0"/>
                </a:cubicBezTo>
                <a:cubicBezTo>
                  <a:pt x="2746487" y="7203"/>
                  <a:pt x="3041609" y="-12036"/>
                  <a:pt x="3474720" y="0"/>
                </a:cubicBezTo>
                <a:cubicBezTo>
                  <a:pt x="3474638" y="4406"/>
                  <a:pt x="3474631" y="9982"/>
                  <a:pt x="3474720" y="18288"/>
                </a:cubicBezTo>
                <a:cubicBezTo>
                  <a:pt x="3324873" y="21876"/>
                  <a:pt x="3136771" y="12587"/>
                  <a:pt x="2814523" y="18288"/>
                </a:cubicBezTo>
                <a:cubicBezTo>
                  <a:pt x="2492275" y="23989"/>
                  <a:pt x="2294402" y="47111"/>
                  <a:pt x="2154326" y="18288"/>
                </a:cubicBezTo>
                <a:cubicBezTo>
                  <a:pt x="2014250" y="-10535"/>
                  <a:pt x="1820317" y="33903"/>
                  <a:pt x="1494130" y="18288"/>
                </a:cubicBezTo>
                <a:cubicBezTo>
                  <a:pt x="1167943" y="2673"/>
                  <a:pt x="948432" y="14868"/>
                  <a:pt x="729691" y="18288"/>
                </a:cubicBezTo>
                <a:cubicBezTo>
                  <a:pt x="510950" y="21708"/>
                  <a:pt x="264032" y="24354"/>
                  <a:pt x="0" y="18288"/>
                </a:cubicBezTo>
                <a:cubicBezTo>
                  <a:pt x="189" y="14288"/>
                  <a:pt x="-703" y="3747"/>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86374121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 Placeholder 7">
            <a:extLst>
              <a:ext uri="{FF2B5EF4-FFF2-40B4-BE49-F238E27FC236}">
                <a16:creationId xmlns:a16="http://schemas.microsoft.com/office/drawing/2014/main" id="{6F03AADD-A4FE-4CE8-944C-3F9C9777F0AB}"/>
              </a:ext>
            </a:extLst>
          </p:cNvPr>
          <p:cNvSpPr>
            <a:spLocks noGrp="1"/>
          </p:cNvSpPr>
          <p:nvPr>
            <p:ph type="body" sz="quarter" idx="12"/>
          </p:nvPr>
        </p:nvSpPr>
        <p:spPr>
          <a:xfrm>
            <a:off x="640080" y="2872899"/>
            <a:ext cx="4243589" cy="3320668"/>
          </a:xfrm>
        </p:spPr>
        <p:txBody>
          <a:bodyPr vert="horz" lIns="91440" tIns="45720" rIns="91440" bIns="45720" rtlCol="0">
            <a:noAutofit/>
          </a:bodyPr>
          <a:lstStyle/>
          <a:p>
            <a:pPr indent="-228600">
              <a:buFont typeface="Arial" panose="020B0604020202020204" pitchFamily="34" charset="0"/>
              <a:buChar char="•"/>
            </a:pPr>
            <a:r>
              <a:rPr lang="en-US" sz="2200" b="1" dirty="0">
                <a:solidFill>
                  <a:schemeClr val="tx1"/>
                </a:solidFill>
              </a:rPr>
              <a:t>Understand how the justice system evaluates force applications</a:t>
            </a:r>
          </a:p>
          <a:p>
            <a:pPr indent="-228600">
              <a:buFont typeface="Arial" panose="020B0604020202020204" pitchFamily="34" charset="0"/>
              <a:buChar char="•"/>
            </a:pPr>
            <a:r>
              <a:rPr lang="en-US" sz="2200" b="1" dirty="0">
                <a:solidFill>
                  <a:schemeClr val="tx1"/>
                </a:solidFill>
              </a:rPr>
              <a:t>Develop key vocabulary</a:t>
            </a:r>
          </a:p>
          <a:p>
            <a:pPr indent="-228600">
              <a:buFont typeface="Arial" panose="020B0604020202020204" pitchFamily="34" charset="0"/>
              <a:buChar char="•"/>
            </a:pPr>
            <a:r>
              <a:rPr lang="en-US" sz="2200" b="1" dirty="0">
                <a:solidFill>
                  <a:schemeClr val="tx1"/>
                </a:solidFill>
              </a:rPr>
              <a:t>Review applicable TPD Policy, law, and case law</a:t>
            </a:r>
          </a:p>
          <a:p>
            <a:pPr indent="-228600">
              <a:buFont typeface="Arial" panose="020B0604020202020204" pitchFamily="34" charset="0"/>
              <a:buChar char="•"/>
            </a:pPr>
            <a:r>
              <a:rPr lang="en-US" sz="2200" b="1" dirty="0">
                <a:solidFill>
                  <a:schemeClr val="tx1"/>
                </a:solidFill>
              </a:rPr>
              <a:t>Systems for review, redress, and appeal</a:t>
            </a:r>
          </a:p>
        </p:txBody>
      </p:sp>
      <p:pic>
        <p:nvPicPr>
          <p:cNvPr id="4" name="Picture Placeholder 3" descr="close up of building">
            <a:extLst>
              <a:ext uri="{FF2B5EF4-FFF2-40B4-BE49-F238E27FC236}">
                <a16:creationId xmlns:a16="http://schemas.microsoft.com/office/drawing/2014/main" id="{5EAB7860-C105-46A8-8B51-C886DCFAB528}"/>
              </a:ext>
            </a:extLst>
          </p:cNvPr>
          <p:cNvPicPr>
            <a:picLocks noGrp="1" noChangeAspect="1"/>
          </p:cNvPicPr>
          <p:nvPr>
            <p:ph type="pic" sz="quarter" idx="13"/>
          </p:nvPr>
        </p:nvPicPr>
        <p:blipFill rotWithShape="1">
          <a:blip r:embed="rId2"/>
          <a:srcRect l="16524" r="16523" b="-1"/>
          <a:stretch/>
        </p:blipFill>
        <p:spPr>
          <a:xfrm>
            <a:off x="5311702" y="10"/>
            <a:ext cx="6878775" cy="6857990"/>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p:spPr>
      </p:pic>
    </p:spTree>
    <p:extLst>
      <p:ext uri="{BB962C8B-B14F-4D97-AF65-F5344CB8AC3E}">
        <p14:creationId xmlns:p14="http://schemas.microsoft.com/office/powerpoint/2010/main" val="36967703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1" name="Picture Placeholder 10" descr="Reflection of city at dusk on mirrored building">
            <a:extLst>
              <a:ext uri="{FF2B5EF4-FFF2-40B4-BE49-F238E27FC236}">
                <a16:creationId xmlns:a16="http://schemas.microsoft.com/office/drawing/2014/main" id="{80F641B8-D4CB-4B34-AF57-A526981DEDAF}"/>
              </a:ext>
            </a:extLst>
          </p:cNvPr>
          <p:cNvPicPr>
            <a:picLocks noGrp="1" noChangeAspect="1"/>
          </p:cNvPicPr>
          <p:nvPr>
            <p:ph type="pic" sz="quarter" idx="10"/>
          </p:nvPr>
        </p:nvPicPr>
        <p:blipFill>
          <a:blip r:embed="rId2">
            <a:alphaModFix amt="80000"/>
          </a:blip>
          <a:srcRect t="6692" b="6692"/>
          <a:stretch/>
        </p:blipFill>
        <p:spPr>
          <a:xfrm>
            <a:off x="0" y="-95250"/>
            <a:ext cx="12192000" cy="6858000"/>
          </a:xfrm>
        </p:spPr>
      </p:pic>
      <p:sp>
        <p:nvSpPr>
          <p:cNvPr id="7" name="Oval 6">
            <a:extLst>
              <a:ext uri="{FF2B5EF4-FFF2-40B4-BE49-F238E27FC236}">
                <a16:creationId xmlns:a16="http://schemas.microsoft.com/office/drawing/2014/main" id="{48461F53-81E4-4F48-8B4D-56B6013B1088}"/>
              </a:ext>
              <a:ext uri="{C183D7F6-B498-43B3-948B-1728B52AA6E4}">
                <adec:decorative xmlns:adec="http://schemas.microsoft.com/office/drawing/2017/decorative" val="1"/>
              </a:ext>
            </a:extLst>
          </p:cNvPr>
          <p:cNvSpPr/>
          <p:nvPr/>
        </p:nvSpPr>
        <p:spPr>
          <a:xfrm>
            <a:off x="3352800" y="685800"/>
            <a:ext cx="5486400" cy="5486400"/>
          </a:xfrm>
          <a:prstGeom prst="ellipse">
            <a:avLst/>
          </a:prstGeom>
          <a:solidFill>
            <a:schemeClr val="accent5">
              <a:alpha val="40000"/>
            </a:schemeClr>
          </a:solidFill>
          <a:ln w="603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Oval 1">
            <a:extLst>
              <a:ext uri="{FF2B5EF4-FFF2-40B4-BE49-F238E27FC236}">
                <a16:creationId xmlns:a16="http://schemas.microsoft.com/office/drawing/2014/main" id="{733AD71F-DA66-44DD-B812-447839E534FB}"/>
              </a:ext>
              <a:ext uri="{C183D7F6-B498-43B3-948B-1728B52AA6E4}">
                <adec:decorative xmlns:adec="http://schemas.microsoft.com/office/drawing/2017/decorative" val="1"/>
              </a:ext>
            </a:extLst>
          </p:cNvPr>
          <p:cNvSpPr/>
          <p:nvPr/>
        </p:nvSpPr>
        <p:spPr>
          <a:xfrm>
            <a:off x="8138160" y="5669280"/>
            <a:ext cx="502920" cy="5029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Oval 2">
            <a:extLst>
              <a:ext uri="{FF2B5EF4-FFF2-40B4-BE49-F238E27FC236}">
                <a16:creationId xmlns:a16="http://schemas.microsoft.com/office/drawing/2014/main" id="{A7CF27D1-2BD8-40D7-A92B-834F8A4F76F0}"/>
              </a:ext>
              <a:ext uri="{C183D7F6-B498-43B3-948B-1728B52AA6E4}">
                <adec:decorative xmlns:adec="http://schemas.microsoft.com/office/drawing/2017/decorative" val="1"/>
              </a:ext>
            </a:extLst>
          </p:cNvPr>
          <p:cNvSpPr/>
          <p:nvPr/>
        </p:nvSpPr>
        <p:spPr>
          <a:xfrm>
            <a:off x="2915463" y="1295169"/>
            <a:ext cx="692878" cy="692878"/>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Oval 3">
            <a:extLst>
              <a:ext uri="{FF2B5EF4-FFF2-40B4-BE49-F238E27FC236}">
                <a16:creationId xmlns:a16="http://schemas.microsoft.com/office/drawing/2014/main" id="{290F2B13-F976-4C2D-883C-E495CDF04ACA}"/>
              </a:ext>
              <a:ext uri="{C183D7F6-B498-43B3-948B-1728B52AA6E4}">
                <adec:decorative xmlns:adec="http://schemas.microsoft.com/office/drawing/2017/decorative" val="1"/>
              </a:ext>
            </a:extLst>
          </p:cNvPr>
          <p:cNvSpPr/>
          <p:nvPr/>
        </p:nvSpPr>
        <p:spPr>
          <a:xfrm>
            <a:off x="3398520" y="904895"/>
            <a:ext cx="251460" cy="25146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8">
            <a:extLst>
              <a:ext uri="{FF2B5EF4-FFF2-40B4-BE49-F238E27FC236}">
                <a16:creationId xmlns:a16="http://schemas.microsoft.com/office/drawing/2014/main" id="{D8BCF7FA-2B48-12D3-860C-7CFFC072411D}"/>
              </a:ext>
            </a:extLst>
          </p:cNvPr>
          <p:cNvSpPr txBox="1"/>
          <p:nvPr/>
        </p:nvSpPr>
        <p:spPr>
          <a:xfrm>
            <a:off x="4631268" y="904895"/>
            <a:ext cx="2929464" cy="1152495"/>
          </a:xfrm>
          <a:prstGeom prst="rect">
            <a:avLst/>
          </a:prstGeom>
          <a:noFill/>
        </p:spPr>
        <p:txBody>
          <a:bodyPr wrap="square">
            <a:spAutoFit/>
          </a:bodyPr>
          <a:lstStyle/>
          <a:p>
            <a:pPr algn="ctr">
              <a:lnSpc>
                <a:spcPts val="4000"/>
              </a:lnSpc>
            </a:pPr>
            <a:r>
              <a:rPr lang="en-US" sz="4800" dirty="0">
                <a:solidFill>
                  <a:schemeClr val="bg1"/>
                </a:solidFill>
              </a:rPr>
              <a:t>Crucial </a:t>
            </a:r>
          </a:p>
          <a:p>
            <a:pPr algn="ctr">
              <a:lnSpc>
                <a:spcPts val="4000"/>
              </a:lnSpc>
            </a:pPr>
            <a:r>
              <a:rPr lang="en-US" sz="4800" dirty="0">
                <a:solidFill>
                  <a:schemeClr val="bg1"/>
                </a:solidFill>
              </a:rPr>
              <a:t>Questions:</a:t>
            </a:r>
          </a:p>
        </p:txBody>
      </p:sp>
      <p:sp>
        <p:nvSpPr>
          <p:cNvPr id="10" name="TextBox 9">
            <a:extLst>
              <a:ext uri="{FF2B5EF4-FFF2-40B4-BE49-F238E27FC236}">
                <a16:creationId xmlns:a16="http://schemas.microsoft.com/office/drawing/2014/main" id="{67807D5A-D762-4E04-8087-2793EE553796}"/>
              </a:ext>
            </a:extLst>
          </p:cNvPr>
          <p:cNvSpPr txBox="1"/>
          <p:nvPr/>
        </p:nvSpPr>
        <p:spPr>
          <a:xfrm>
            <a:off x="4324351" y="1888867"/>
            <a:ext cx="4667249" cy="4031873"/>
          </a:xfrm>
          <a:prstGeom prst="rect">
            <a:avLst/>
          </a:prstGeom>
          <a:noFill/>
        </p:spPr>
        <p:txBody>
          <a:bodyPr wrap="square" rtlCol="0">
            <a:spAutoFit/>
          </a:bodyPr>
          <a:lstStyle/>
          <a:p>
            <a:pPr marL="285750" indent="-285750">
              <a:spcAft>
                <a:spcPts val="1200"/>
              </a:spcAft>
              <a:buFont typeface="Arial" panose="020B0604020202020204" pitchFamily="34" charset="0"/>
              <a:buChar char="•"/>
            </a:pPr>
            <a:r>
              <a:rPr lang="en-US" sz="2400" dirty="0">
                <a:solidFill>
                  <a:schemeClr val="bg1"/>
                </a:solidFill>
              </a:rPr>
              <a:t>What is force?</a:t>
            </a:r>
          </a:p>
          <a:p>
            <a:pPr marL="285750" indent="-285750">
              <a:spcAft>
                <a:spcPts val="1200"/>
              </a:spcAft>
              <a:buFont typeface="Arial" panose="020B0604020202020204" pitchFamily="34" charset="0"/>
              <a:buChar char="•"/>
            </a:pPr>
            <a:r>
              <a:rPr lang="en-US" sz="2400" dirty="0">
                <a:solidFill>
                  <a:schemeClr val="bg1"/>
                </a:solidFill>
              </a:rPr>
              <a:t>What is </a:t>
            </a:r>
            <a:r>
              <a:rPr lang="en-US" sz="2400" i="1" dirty="0">
                <a:solidFill>
                  <a:schemeClr val="bg1"/>
                </a:solidFill>
              </a:rPr>
              <a:t>excessive </a:t>
            </a:r>
            <a:r>
              <a:rPr lang="en-US" sz="2400" dirty="0">
                <a:solidFill>
                  <a:schemeClr val="bg1"/>
                </a:solidFill>
              </a:rPr>
              <a:t>force?</a:t>
            </a:r>
          </a:p>
          <a:p>
            <a:pPr marL="285750" indent="-285750">
              <a:spcAft>
                <a:spcPts val="1200"/>
              </a:spcAft>
              <a:buFont typeface="Arial" panose="020B0604020202020204" pitchFamily="34" charset="0"/>
              <a:buChar char="•"/>
            </a:pPr>
            <a:r>
              <a:rPr lang="en-US" sz="2400" dirty="0">
                <a:solidFill>
                  <a:schemeClr val="bg1"/>
                </a:solidFill>
              </a:rPr>
              <a:t>When should Officers use force? And for what purpose?</a:t>
            </a:r>
          </a:p>
          <a:p>
            <a:pPr marL="285750" indent="-285750">
              <a:spcAft>
                <a:spcPts val="1200"/>
              </a:spcAft>
              <a:buFont typeface="Arial" panose="020B0604020202020204" pitchFamily="34" charset="0"/>
              <a:buChar char="•"/>
            </a:pPr>
            <a:r>
              <a:rPr lang="en-US" sz="2400" dirty="0">
                <a:solidFill>
                  <a:schemeClr val="bg1"/>
                </a:solidFill>
              </a:rPr>
              <a:t>When </a:t>
            </a:r>
            <a:r>
              <a:rPr lang="en-US" sz="2400" i="1" dirty="0">
                <a:solidFill>
                  <a:schemeClr val="bg1"/>
                </a:solidFill>
              </a:rPr>
              <a:t>shouldn’t </a:t>
            </a:r>
            <a:r>
              <a:rPr lang="en-US" sz="2400" dirty="0">
                <a:solidFill>
                  <a:schemeClr val="bg1"/>
                </a:solidFill>
              </a:rPr>
              <a:t>Officers use force?</a:t>
            </a:r>
          </a:p>
          <a:p>
            <a:pPr marL="285750" indent="-285750">
              <a:spcAft>
                <a:spcPts val="1200"/>
              </a:spcAft>
              <a:buFont typeface="Arial" panose="020B0604020202020204" pitchFamily="34" charset="0"/>
              <a:buChar char="•"/>
            </a:pPr>
            <a:r>
              <a:rPr lang="en-US" sz="2400" dirty="0">
                <a:solidFill>
                  <a:schemeClr val="bg1"/>
                </a:solidFill>
              </a:rPr>
              <a:t>How does the justice system determine whether a force application was </a:t>
            </a:r>
            <a:r>
              <a:rPr lang="en-US" sz="2400" i="1" dirty="0">
                <a:solidFill>
                  <a:srgbClr val="FFFF00"/>
                </a:solidFill>
              </a:rPr>
              <a:t>‘good?’</a:t>
            </a:r>
          </a:p>
        </p:txBody>
      </p:sp>
    </p:spTree>
    <p:extLst>
      <p:ext uri="{BB962C8B-B14F-4D97-AF65-F5344CB8AC3E}">
        <p14:creationId xmlns:p14="http://schemas.microsoft.com/office/powerpoint/2010/main" val="4101399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fade">
                                      <p:cBhvr>
                                        <p:cTn id="12" dur="5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fade">
                                      <p:cBhvr>
                                        <p:cTn id="17" dur="500"/>
                                        <p:tgtEl>
                                          <p:spTgt spid="1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xEl>
                                              <p:pRg st="3" end="3"/>
                                            </p:txEl>
                                          </p:spTgt>
                                        </p:tgtEl>
                                        <p:attrNameLst>
                                          <p:attrName>style.visibility</p:attrName>
                                        </p:attrNameLst>
                                      </p:cBhvr>
                                      <p:to>
                                        <p:strVal val="visible"/>
                                      </p:to>
                                    </p:set>
                                    <p:animEffect transition="in" filter="fade">
                                      <p:cBhvr>
                                        <p:cTn id="22" dur="500"/>
                                        <p:tgtEl>
                                          <p:spTgt spid="10">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xEl>
                                              <p:pRg st="4" end="4"/>
                                            </p:txEl>
                                          </p:spTgt>
                                        </p:tgtEl>
                                        <p:attrNameLst>
                                          <p:attrName>style.visibility</p:attrName>
                                        </p:attrNameLst>
                                      </p:cBhvr>
                                      <p:to>
                                        <p:strVal val="visible"/>
                                      </p:to>
                                    </p:set>
                                    <p:animEffect transition="in" filter="fade">
                                      <p:cBhvr>
                                        <p:cTn id="27" dur="5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0" name="Rectangle 29">
            <a:extLst>
              <a:ext uri="{FF2B5EF4-FFF2-40B4-BE49-F238E27FC236}">
                <a16:creationId xmlns:a16="http://schemas.microsoft.com/office/drawing/2014/main" id="{12609869-9E80-471B-A487-A53288E0E7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36397" y="502020"/>
            <a:ext cx="5531103" cy="1642970"/>
          </a:xfrm>
        </p:spPr>
        <p:txBody>
          <a:bodyPr vert="horz" lIns="91440" tIns="45720" rIns="91440" bIns="45720" rtlCol="0" anchor="b">
            <a:normAutofit/>
          </a:bodyPr>
          <a:lstStyle/>
          <a:p>
            <a:r>
              <a:rPr lang="en-US" sz="4000" dirty="0"/>
              <a:t>Governance</a:t>
            </a:r>
            <a:r>
              <a:rPr lang="en-US" sz="4000" kern="1200" dirty="0">
                <a:solidFill>
                  <a:schemeClr val="tx1"/>
                </a:solidFill>
                <a:latin typeface="+mj-lt"/>
                <a:ea typeface="+mj-ea"/>
                <a:cs typeface="+mj-cs"/>
              </a:rPr>
              <a:t>:</a:t>
            </a:r>
          </a:p>
          <a:p>
            <a:endParaRPr lang="en-US" sz="4000" kern="1200" dirty="0">
              <a:solidFill>
                <a:schemeClr val="tx1"/>
              </a:solidFill>
              <a:latin typeface="+mj-lt"/>
              <a:ea typeface="+mj-ea"/>
              <a:cs typeface="+mj-cs"/>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44923" y="2405894"/>
            <a:ext cx="5315189" cy="3535083"/>
          </a:xfrm>
        </p:spPr>
        <p:txBody>
          <a:bodyPr vert="horz" lIns="91440" tIns="45720" rIns="91440" bIns="45720" rtlCol="0" anchor="t">
            <a:normAutofit/>
          </a:bodyPr>
          <a:lstStyle/>
          <a:p>
            <a:pPr indent="-228600">
              <a:buFont typeface="Arial" panose="020B0604020202020204" pitchFamily="34" charset="0"/>
              <a:buChar char="•"/>
            </a:pPr>
            <a:r>
              <a:rPr lang="en-US" dirty="0">
                <a:cs typeface="+mn-cs"/>
              </a:rPr>
              <a:t>United States Constitution</a:t>
            </a:r>
          </a:p>
          <a:p>
            <a:pPr indent="-228600">
              <a:buFont typeface="Arial" panose="020B0604020202020204" pitchFamily="34" charset="0"/>
              <a:buChar char="•"/>
            </a:pPr>
            <a:r>
              <a:rPr lang="en-US" dirty="0">
                <a:cs typeface="+mn-cs"/>
              </a:rPr>
              <a:t>Washington State Constitution</a:t>
            </a:r>
          </a:p>
          <a:p>
            <a:pPr indent="-228600">
              <a:buFont typeface="Arial" panose="020B0604020202020204" pitchFamily="34" charset="0"/>
              <a:buChar char="•"/>
            </a:pPr>
            <a:r>
              <a:rPr lang="en-US" dirty="0">
                <a:cs typeface="+mn-cs"/>
              </a:rPr>
              <a:t>Revised Code of Washington (RCW)</a:t>
            </a:r>
          </a:p>
          <a:p>
            <a:pPr indent="-228600">
              <a:buFont typeface="Arial" panose="020B0604020202020204" pitchFamily="34" charset="0"/>
              <a:buChar char="•"/>
            </a:pPr>
            <a:r>
              <a:rPr lang="en-US" dirty="0">
                <a:cs typeface="+mn-cs"/>
              </a:rPr>
              <a:t>Case Law</a:t>
            </a:r>
          </a:p>
          <a:p>
            <a:pPr indent="-228600">
              <a:buFont typeface="Arial" panose="020B0604020202020204" pitchFamily="34" charset="0"/>
              <a:buChar char="•"/>
            </a:pPr>
            <a:r>
              <a:rPr lang="en-US" dirty="0">
                <a:cs typeface="+mn-cs"/>
              </a:rPr>
              <a:t>Tacoma Police Department Policy</a:t>
            </a:r>
          </a:p>
        </p:txBody>
      </p:sp>
      <p:sp>
        <p:nvSpPr>
          <p:cNvPr id="35" name="Rectangle 31">
            <a:extLst>
              <a:ext uri="{FF2B5EF4-FFF2-40B4-BE49-F238E27FC236}">
                <a16:creationId xmlns:a16="http://schemas.microsoft.com/office/drawing/2014/main" id="{7004738A-9D34-43E8-97D2-CA0EED4F8B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5"/>
            <a:ext cx="4092521" cy="6858000"/>
          </a:xfrm>
          <a:prstGeom prst="rect">
            <a:avLst/>
          </a:prstGeom>
          <a:gradFill>
            <a:gsLst>
              <a:gs pos="8000">
                <a:srgbClr val="000000">
                  <a:alpha val="94000"/>
                </a:srgbClr>
              </a:gs>
              <a:gs pos="100000">
                <a:schemeClr val="accent1"/>
              </a:gs>
            </a:gsLst>
            <a:lin ang="2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34" name="Rectangle 33">
            <a:extLst>
              <a:ext uri="{FF2B5EF4-FFF2-40B4-BE49-F238E27FC236}">
                <a16:creationId xmlns:a16="http://schemas.microsoft.com/office/drawing/2014/main" id="{B8B8D07F-F13E-443E-BA68-2D26672D76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
            <a:ext cx="4092521" cy="6400369"/>
          </a:xfrm>
          <a:prstGeom prst="rect">
            <a:avLst/>
          </a:prstGeom>
          <a:gradFill>
            <a:gsLst>
              <a:gs pos="31000">
                <a:schemeClr val="accent1">
                  <a:lumMod val="50000"/>
                  <a:alpha val="0"/>
                </a:schemeClr>
              </a:gs>
              <a:gs pos="100000">
                <a:schemeClr val="accent1">
                  <a:lumMod val="50000"/>
                  <a:alpha val="26000"/>
                </a:schemeClr>
              </a:gs>
            </a:gsLst>
            <a:lin ang="18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36" name="Rectangle 35">
            <a:extLst>
              <a:ext uri="{FF2B5EF4-FFF2-40B4-BE49-F238E27FC236}">
                <a16:creationId xmlns:a16="http://schemas.microsoft.com/office/drawing/2014/main" id="{2813A4FA-24A5-41ED-A534-3807D1B2F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2"/>
            <a:ext cx="4068667" cy="6400389"/>
          </a:xfrm>
          <a:prstGeom prst="rect">
            <a:avLst/>
          </a:prstGeom>
          <a:gradFill>
            <a:gsLst>
              <a:gs pos="0">
                <a:schemeClr val="accent1">
                  <a:alpha val="0"/>
                </a:schemeClr>
              </a:gs>
              <a:gs pos="72000">
                <a:srgbClr val="000000">
                  <a:alpha val="21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38" name="Rectangle 37">
            <a:extLst>
              <a:ext uri="{FF2B5EF4-FFF2-40B4-BE49-F238E27FC236}">
                <a16:creationId xmlns:a16="http://schemas.microsoft.com/office/drawing/2014/main" id="{C3944F27-CA70-4E84-A51A-E6BF895589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10"/>
            <a:ext cx="3611467" cy="6857997"/>
          </a:xfrm>
          <a:prstGeom prst="rect">
            <a:avLst/>
          </a:prstGeom>
          <a:gradFill>
            <a:gsLst>
              <a:gs pos="0">
                <a:schemeClr val="accent1">
                  <a:alpha val="0"/>
                </a:schemeClr>
              </a:gs>
              <a:gs pos="93000">
                <a:srgbClr val="000000">
                  <a:alpha val="29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10082" b="10082"/>
          <a:stretch/>
        </p:blipFill>
        <p:spPr>
          <a:xfrm>
            <a:off x="7075967" y="2333699"/>
            <a:ext cx="4170530" cy="2222495"/>
          </a:xfrm>
          <a:prstGeom prst="rect">
            <a:avLst/>
          </a:prstGeom>
        </p:spPr>
      </p:pic>
    </p:spTree>
    <p:extLst>
      <p:ext uri="{BB962C8B-B14F-4D97-AF65-F5344CB8AC3E}">
        <p14:creationId xmlns:p14="http://schemas.microsoft.com/office/powerpoint/2010/main" val="279753137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0" name="Rectangle 29">
            <a:extLst>
              <a:ext uri="{FF2B5EF4-FFF2-40B4-BE49-F238E27FC236}">
                <a16:creationId xmlns:a16="http://schemas.microsoft.com/office/drawing/2014/main" id="{12609869-9E80-471B-A487-A53288E0E7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36397" y="502020"/>
            <a:ext cx="6216903" cy="1642970"/>
          </a:xfrm>
        </p:spPr>
        <p:txBody>
          <a:bodyPr vert="horz" lIns="91440" tIns="45720" rIns="91440" bIns="45720" rtlCol="0" anchor="b">
            <a:normAutofit/>
          </a:bodyPr>
          <a:lstStyle/>
          <a:p>
            <a:r>
              <a:rPr lang="en-US" sz="4000" dirty="0"/>
              <a:t>Constitutional Foundation</a:t>
            </a:r>
            <a:r>
              <a:rPr lang="en-US" sz="4000" kern="1200" dirty="0">
                <a:solidFill>
                  <a:schemeClr val="tx1"/>
                </a:solidFill>
                <a:latin typeface="+mj-lt"/>
                <a:ea typeface="+mj-ea"/>
                <a:cs typeface="+mj-cs"/>
              </a:rPr>
              <a:t>:</a:t>
            </a:r>
          </a:p>
          <a:p>
            <a:endParaRPr lang="en-US" sz="4000" kern="1200" dirty="0">
              <a:solidFill>
                <a:schemeClr val="tx1"/>
              </a:solidFill>
              <a:latin typeface="+mj-lt"/>
              <a:ea typeface="+mj-ea"/>
              <a:cs typeface="+mj-cs"/>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44923" y="2405894"/>
            <a:ext cx="5907190" cy="3535083"/>
          </a:xfrm>
        </p:spPr>
        <p:txBody>
          <a:bodyPr vert="horz" lIns="91440" tIns="45720" rIns="91440" bIns="45720" rtlCol="0" anchor="t">
            <a:normAutofit/>
          </a:bodyPr>
          <a:lstStyle/>
          <a:p>
            <a:pPr indent="-228600">
              <a:buFont typeface="Arial" panose="020B0604020202020204" pitchFamily="34" charset="0"/>
              <a:buChar char="•"/>
            </a:pPr>
            <a:r>
              <a:rPr lang="en-US" dirty="0">
                <a:cs typeface="+mn-cs"/>
              </a:rPr>
              <a:t>Fourth Amendment to the US Constitution:</a:t>
            </a:r>
          </a:p>
          <a:p>
            <a:pPr marL="38100" indent="0">
              <a:buNone/>
            </a:pPr>
            <a:endParaRPr lang="en-US" dirty="0">
              <a:cs typeface="+mn-cs"/>
            </a:endParaRPr>
          </a:p>
          <a:p>
            <a:pPr marL="0" indent="0">
              <a:buNone/>
            </a:pPr>
            <a:r>
              <a:rPr lang="en-US" b="1" i="1" dirty="0">
                <a:cs typeface="+mn-cs"/>
              </a:rPr>
              <a:t>“The right of the people to be secure in their persons, houses, papers, and effects, against unreasonable searches and seizures, shall not be violated, and no Warrants shall issue, but upon probable cause, supported by Oath or affirmation, and particularly describing the place to be searched, and the persons or things to be seized.”</a:t>
            </a:r>
          </a:p>
        </p:txBody>
      </p:sp>
      <p:sp>
        <p:nvSpPr>
          <p:cNvPr id="35" name="Rectangle 31">
            <a:extLst>
              <a:ext uri="{FF2B5EF4-FFF2-40B4-BE49-F238E27FC236}">
                <a16:creationId xmlns:a16="http://schemas.microsoft.com/office/drawing/2014/main" id="{7004738A-9D34-43E8-97D2-CA0EED4F8B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5"/>
            <a:ext cx="4092521" cy="6858000"/>
          </a:xfrm>
          <a:prstGeom prst="rect">
            <a:avLst/>
          </a:prstGeom>
          <a:gradFill>
            <a:gsLst>
              <a:gs pos="8000">
                <a:srgbClr val="000000">
                  <a:alpha val="94000"/>
                </a:srgbClr>
              </a:gs>
              <a:gs pos="100000">
                <a:schemeClr val="accent1"/>
              </a:gs>
            </a:gsLst>
            <a:lin ang="2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34" name="Rectangle 33">
            <a:extLst>
              <a:ext uri="{FF2B5EF4-FFF2-40B4-BE49-F238E27FC236}">
                <a16:creationId xmlns:a16="http://schemas.microsoft.com/office/drawing/2014/main" id="{B8B8D07F-F13E-443E-BA68-2D26672D76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
            <a:ext cx="4092521" cy="6400369"/>
          </a:xfrm>
          <a:prstGeom prst="rect">
            <a:avLst/>
          </a:prstGeom>
          <a:gradFill>
            <a:gsLst>
              <a:gs pos="31000">
                <a:schemeClr val="accent1">
                  <a:lumMod val="50000"/>
                  <a:alpha val="0"/>
                </a:schemeClr>
              </a:gs>
              <a:gs pos="100000">
                <a:schemeClr val="accent1">
                  <a:lumMod val="50000"/>
                  <a:alpha val="26000"/>
                </a:schemeClr>
              </a:gs>
            </a:gsLst>
            <a:lin ang="18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36" name="Rectangle 35">
            <a:extLst>
              <a:ext uri="{FF2B5EF4-FFF2-40B4-BE49-F238E27FC236}">
                <a16:creationId xmlns:a16="http://schemas.microsoft.com/office/drawing/2014/main" id="{2813A4FA-24A5-41ED-A534-3807D1B2F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2"/>
            <a:ext cx="4068667" cy="6400389"/>
          </a:xfrm>
          <a:prstGeom prst="rect">
            <a:avLst/>
          </a:prstGeom>
          <a:gradFill>
            <a:gsLst>
              <a:gs pos="0">
                <a:schemeClr val="accent1">
                  <a:alpha val="0"/>
                </a:schemeClr>
              </a:gs>
              <a:gs pos="72000">
                <a:srgbClr val="000000">
                  <a:alpha val="21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38" name="Rectangle 37">
            <a:extLst>
              <a:ext uri="{FF2B5EF4-FFF2-40B4-BE49-F238E27FC236}">
                <a16:creationId xmlns:a16="http://schemas.microsoft.com/office/drawing/2014/main" id="{C3944F27-CA70-4E84-A51A-E6BF895589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10"/>
            <a:ext cx="3611467" cy="6857997"/>
          </a:xfrm>
          <a:prstGeom prst="rect">
            <a:avLst/>
          </a:prstGeom>
          <a:gradFill>
            <a:gsLst>
              <a:gs pos="0">
                <a:schemeClr val="accent1">
                  <a:alpha val="0"/>
                </a:schemeClr>
              </a:gs>
              <a:gs pos="93000">
                <a:srgbClr val="000000">
                  <a:alpha val="29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10082" b="10082"/>
          <a:stretch/>
        </p:blipFill>
        <p:spPr>
          <a:xfrm>
            <a:off x="7075967" y="2333699"/>
            <a:ext cx="4170530" cy="2222495"/>
          </a:xfrm>
          <a:prstGeom prst="rect">
            <a:avLst/>
          </a:prstGeom>
        </p:spPr>
      </p:pic>
    </p:spTree>
    <p:extLst>
      <p:ext uri="{BB962C8B-B14F-4D97-AF65-F5344CB8AC3E}">
        <p14:creationId xmlns:p14="http://schemas.microsoft.com/office/powerpoint/2010/main" val="1611764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fade">
                                      <p:cBhvr>
                                        <p:cTn id="1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657F69E0-C4B0-4BEC-A689-4F8D877F05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alphaModFix amt="50000"/>
          </a:blip>
          <a:srcRect t="15709" r="-1" b="-1"/>
          <a:stretch/>
        </p:blipFill>
        <p:spPr>
          <a:xfrm>
            <a:off x="20" y="10"/>
            <a:ext cx="12188930" cy="6857990"/>
          </a:xfrm>
          <a:prstGeom prst="rect">
            <a:avLst/>
          </a:prstGeom>
        </p:spPr>
      </p:pic>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524000" y="1122363"/>
            <a:ext cx="9144000" cy="3063240"/>
          </a:xfrm>
        </p:spPr>
        <p:txBody>
          <a:bodyPr vert="horz" lIns="91440" tIns="45720" rIns="91440" bIns="45720" rtlCol="0" anchor="b">
            <a:normAutofit/>
          </a:bodyPr>
          <a:lstStyle/>
          <a:p>
            <a:pPr algn="ctr"/>
            <a:r>
              <a:rPr lang="en-US" sz="6600" dirty="0">
                <a:solidFill>
                  <a:schemeClr val="bg1"/>
                </a:solidFill>
              </a:rPr>
              <a:t>Key Terms</a:t>
            </a:r>
          </a:p>
          <a:p>
            <a:pPr algn="ctr"/>
            <a:endParaRPr lang="en-US" sz="6600"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527048" y="4599432"/>
            <a:ext cx="9144000" cy="1536192"/>
          </a:xfrm>
        </p:spPr>
        <p:txBody>
          <a:bodyPr vert="horz" lIns="91440" tIns="45720" rIns="91440" bIns="45720" rtlCol="0">
            <a:normAutofit/>
          </a:bodyPr>
          <a:lstStyle/>
          <a:p>
            <a:pPr marL="0" indent="0" algn="l">
              <a:buNone/>
            </a:pPr>
            <a:r>
              <a:rPr lang="en-US" sz="2400" dirty="0"/>
              <a:t>.</a:t>
            </a:r>
          </a:p>
        </p:txBody>
      </p:sp>
      <p:sp>
        <p:nvSpPr>
          <p:cNvPr id="45" name="sketchy line">
            <a:extLst>
              <a:ext uri="{FF2B5EF4-FFF2-40B4-BE49-F238E27FC236}">
                <a16:creationId xmlns:a16="http://schemas.microsoft.com/office/drawing/2014/main" id="{9F6380B4-6A1C-481E-8408-B4E6C75B9B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974206" y="4368623"/>
            <a:ext cx="4243589" cy="18288"/>
          </a:xfrm>
          <a:custGeom>
            <a:avLst/>
            <a:gdLst>
              <a:gd name="connsiteX0" fmla="*/ 0 w 4243589"/>
              <a:gd name="connsiteY0" fmla="*/ 0 h 18288"/>
              <a:gd name="connsiteX1" fmla="*/ 478919 w 4243589"/>
              <a:gd name="connsiteY1" fmla="*/ 0 h 18288"/>
              <a:gd name="connsiteX2" fmla="*/ 957839 w 4243589"/>
              <a:gd name="connsiteY2" fmla="*/ 0 h 18288"/>
              <a:gd name="connsiteX3" fmla="*/ 1521630 w 4243589"/>
              <a:gd name="connsiteY3" fmla="*/ 0 h 18288"/>
              <a:gd name="connsiteX4" fmla="*/ 2212729 w 4243589"/>
              <a:gd name="connsiteY4" fmla="*/ 0 h 18288"/>
              <a:gd name="connsiteX5" fmla="*/ 2734084 w 4243589"/>
              <a:gd name="connsiteY5" fmla="*/ 0 h 18288"/>
              <a:gd name="connsiteX6" fmla="*/ 3255439 w 4243589"/>
              <a:gd name="connsiteY6" fmla="*/ 0 h 18288"/>
              <a:gd name="connsiteX7" fmla="*/ 4243589 w 4243589"/>
              <a:gd name="connsiteY7" fmla="*/ 0 h 18288"/>
              <a:gd name="connsiteX8" fmla="*/ 4243589 w 4243589"/>
              <a:gd name="connsiteY8" fmla="*/ 18288 h 18288"/>
              <a:gd name="connsiteX9" fmla="*/ 3594926 w 4243589"/>
              <a:gd name="connsiteY9" fmla="*/ 18288 h 18288"/>
              <a:gd name="connsiteX10" fmla="*/ 3073571 w 4243589"/>
              <a:gd name="connsiteY10" fmla="*/ 18288 h 18288"/>
              <a:gd name="connsiteX11" fmla="*/ 2552216 w 4243589"/>
              <a:gd name="connsiteY11" fmla="*/ 18288 h 18288"/>
              <a:gd name="connsiteX12" fmla="*/ 1903553 w 4243589"/>
              <a:gd name="connsiteY12" fmla="*/ 18288 h 18288"/>
              <a:gd name="connsiteX13" fmla="*/ 1212454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213395" y="-21006"/>
                  <a:pt x="307421" y="-18116"/>
                  <a:pt x="478919" y="0"/>
                </a:cubicBezTo>
                <a:cubicBezTo>
                  <a:pt x="650417" y="18116"/>
                  <a:pt x="831092" y="-21237"/>
                  <a:pt x="957839" y="0"/>
                </a:cubicBezTo>
                <a:cubicBezTo>
                  <a:pt x="1084586" y="21237"/>
                  <a:pt x="1301682" y="25124"/>
                  <a:pt x="1521630" y="0"/>
                </a:cubicBezTo>
                <a:cubicBezTo>
                  <a:pt x="1741578" y="-25124"/>
                  <a:pt x="1970269" y="-29139"/>
                  <a:pt x="2212729" y="0"/>
                </a:cubicBezTo>
                <a:cubicBezTo>
                  <a:pt x="2455189" y="29139"/>
                  <a:pt x="2558847" y="-4796"/>
                  <a:pt x="2734084" y="0"/>
                </a:cubicBezTo>
                <a:cubicBezTo>
                  <a:pt x="2909321" y="4796"/>
                  <a:pt x="3097217" y="-13409"/>
                  <a:pt x="3255439" y="0"/>
                </a:cubicBezTo>
                <a:cubicBezTo>
                  <a:pt x="3413662" y="13409"/>
                  <a:pt x="3979999" y="-10121"/>
                  <a:pt x="4243589" y="0"/>
                </a:cubicBezTo>
                <a:cubicBezTo>
                  <a:pt x="4244484" y="8974"/>
                  <a:pt x="4243043" y="9359"/>
                  <a:pt x="4243589" y="18288"/>
                </a:cubicBezTo>
                <a:cubicBezTo>
                  <a:pt x="4058777" y="31246"/>
                  <a:pt x="3910348" y="3158"/>
                  <a:pt x="3594926" y="18288"/>
                </a:cubicBezTo>
                <a:cubicBezTo>
                  <a:pt x="3279504" y="33418"/>
                  <a:pt x="3319955" y="-3977"/>
                  <a:pt x="3073571" y="18288"/>
                </a:cubicBezTo>
                <a:cubicBezTo>
                  <a:pt x="2827187" y="40553"/>
                  <a:pt x="2767387" y="1863"/>
                  <a:pt x="2552216" y="18288"/>
                </a:cubicBezTo>
                <a:cubicBezTo>
                  <a:pt x="2337046" y="34713"/>
                  <a:pt x="2181871" y="19527"/>
                  <a:pt x="1903553" y="18288"/>
                </a:cubicBezTo>
                <a:cubicBezTo>
                  <a:pt x="1625235" y="17049"/>
                  <a:pt x="1557672" y="24174"/>
                  <a:pt x="1212454" y="18288"/>
                </a:cubicBezTo>
                <a:cubicBezTo>
                  <a:pt x="867236" y="12402"/>
                  <a:pt x="874382" y="15627"/>
                  <a:pt x="733535" y="18288"/>
                </a:cubicBezTo>
                <a:cubicBezTo>
                  <a:pt x="592688" y="20949"/>
                  <a:pt x="183477" y="14753"/>
                  <a:pt x="0" y="18288"/>
                </a:cubicBezTo>
                <a:cubicBezTo>
                  <a:pt x="-229" y="14222"/>
                  <a:pt x="509" y="5816"/>
                  <a:pt x="0" y="0"/>
                </a:cubicBezTo>
                <a:close/>
              </a:path>
              <a:path w="4243589" h="18288" stroke="0" extrusionOk="0">
                <a:moveTo>
                  <a:pt x="0" y="0"/>
                </a:moveTo>
                <a:cubicBezTo>
                  <a:pt x="143690" y="16630"/>
                  <a:pt x="266667" y="14847"/>
                  <a:pt x="521355" y="0"/>
                </a:cubicBezTo>
                <a:cubicBezTo>
                  <a:pt x="776043" y="-14847"/>
                  <a:pt x="814491" y="-17363"/>
                  <a:pt x="1000275" y="0"/>
                </a:cubicBezTo>
                <a:cubicBezTo>
                  <a:pt x="1186059" y="17363"/>
                  <a:pt x="1352504" y="-23507"/>
                  <a:pt x="1521630" y="0"/>
                </a:cubicBezTo>
                <a:cubicBezTo>
                  <a:pt x="1690756" y="23507"/>
                  <a:pt x="1889525" y="5871"/>
                  <a:pt x="2127857" y="0"/>
                </a:cubicBezTo>
                <a:cubicBezTo>
                  <a:pt x="2366189" y="-5871"/>
                  <a:pt x="2620628" y="-27997"/>
                  <a:pt x="2776520" y="0"/>
                </a:cubicBezTo>
                <a:cubicBezTo>
                  <a:pt x="2932412" y="27997"/>
                  <a:pt x="3131683" y="-25073"/>
                  <a:pt x="3467618" y="0"/>
                </a:cubicBezTo>
                <a:cubicBezTo>
                  <a:pt x="3803553" y="25073"/>
                  <a:pt x="4017371" y="3071"/>
                  <a:pt x="4243589" y="0"/>
                </a:cubicBezTo>
                <a:cubicBezTo>
                  <a:pt x="4243134" y="6162"/>
                  <a:pt x="4243492" y="11775"/>
                  <a:pt x="4243589" y="18288"/>
                </a:cubicBezTo>
                <a:cubicBezTo>
                  <a:pt x="4017834" y="-5779"/>
                  <a:pt x="3834586" y="13376"/>
                  <a:pt x="3594926" y="18288"/>
                </a:cubicBezTo>
                <a:cubicBezTo>
                  <a:pt x="3355266" y="23200"/>
                  <a:pt x="3204179" y="2869"/>
                  <a:pt x="2903827" y="18288"/>
                </a:cubicBezTo>
                <a:cubicBezTo>
                  <a:pt x="2603475" y="33707"/>
                  <a:pt x="2526187" y="46187"/>
                  <a:pt x="2212729" y="18288"/>
                </a:cubicBezTo>
                <a:cubicBezTo>
                  <a:pt x="1899271" y="-9611"/>
                  <a:pt x="1966289" y="29692"/>
                  <a:pt x="1733809" y="18288"/>
                </a:cubicBezTo>
                <a:cubicBezTo>
                  <a:pt x="1501329" y="6884"/>
                  <a:pt x="1343612" y="12492"/>
                  <a:pt x="1085146" y="18288"/>
                </a:cubicBezTo>
                <a:cubicBezTo>
                  <a:pt x="826680" y="24084"/>
                  <a:pt x="778184" y="35607"/>
                  <a:pt x="521355" y="18288"/>
                </a:cubicBezTo>
                <a:cubicBezTo>
                  <a:pt x="264526" y="969"/>
                  <a:pt x="120277" y="4268"/>
                  <a:pt x="0" y="18288"/>
                </a:cubicBezTo>
                <a:cubicBezTo>
                  <a:pt x="766" y="10800"/>
                  <a:pt x="-457" y="8180"/>
                  <a:pt x="0" y="0"/>
                </a:cubicBezTo>
                <a:close/>
              </a:path>
            </a:pathLst>
          </a:custGeom>
          <a:solidFill>
            <a:srgbClr val="FFFFFF">
              <a:alpha val="75000"/>
            </a:srgbClr>
          </a:solidFill>
          <a:ln w="44450" cap="rnd">
            <a:solidFill>
              <a:schemeClr val="bg1">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6023765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Government Interest:</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200" i="1" dirty="0">
                <a:cs typeface="+mn-cs"/>
              </a:rPr>
              <a:t>Why </a:t>
            </a:r>
            <a:r>
              <a:rPr lang="en-US" sz="2200" dirty="0">
                <a:cs typeface="+mn-cs"/>
              </a:rPr>
              <a:t>does the government have an ‘interest’ in the matter at hand?</a:t>
            </a:r>
          </a:p>
          <a:p>
            <a:pPr lvl="1" indent="-228600"/>
            <a:r>
              <a:rPr lang="en-US" sz="1800" dirty="0"/>
              <a:t>Has a </a:t>
            </a:r>
            <a:r>
              <a:rPr lang="en-US" sz="1800" i="1" dirty="0"/>
              <a:t>crime </a:t>
            </a:r>
            <a:r>
              <a:rPr lang="en-US" sz="1800" dirty="0"/>
              <a:t>occurred?</a:t>
            </a:r>
          </a:p>
          <a:p>
            <a:pPr lvl="2" indent="-228600"/>
            <a:r>
              <a:rPr lang="en-US" sz="1600" dirty="0">
                <a:cs typeface="+mn-cs"/>
              </a:rPr>
              <a:t>How serious is it?</a:t>
            </a:r>
          </a:p>
          <a:p>
            <a:pPr lvl="1" indent="-228600"/>
            <a:r>
              <a:rPr lang="en-US" sz="1800" dirty="0"/>
              <a:t>Is there some other need for police involvement?</a:t>
            </a:r>
            <a:endParaRPr lang="en-US" sz="1800" dirty="0">
              <a:cs typeface="+mn-cs"/>
            </a:endParaRPr>
          </a:p>
          <a:p>
            <a:pPr indent="-228600">
              <a:buFont typeface="Arial" panose="020B0604020202020204" pitchFamily="34" charset="0"/>
              <a:buChar char="•"/>
            </a:pPr>
            <a:r>
              <a:rPr lang="en-US" sz="2200" dirty="0">
                <a:cs typeface="+mn-cs"/>
              </a:rPr>
              <a:t>Courts will weigh the government’s ‘interest’ in a particular matter against the intrusion into an individual’s rights and interest</a:t>
            </a:r>
          </a:p>
          <a:p>
            <a:pPr marL="38100" indent="0">
              <a:buNone/>
            </a:pPr>
            <a:endParaRPr lang="en-US" sz="2200" dirty="0">
              <a:cs typeface="+mn-cs"/>
            </a:endParaRPr>
          </a:p>
          <a:p>
            <a:pPr indent="-228600">
              <a:buFont typeface="Arial" panose="020B0604020202020204" pitchFamily="34" charset="0"/>
              <a:buChar char="•"/>
            </a:pPr>
            <a:r>
              <a:rPr lang="en-US" sz="2200" b="1" dirty="0"/>
              <a:t>Imperfect shortcut – </a:t>
            </a:r>
            <a:r>
              <a:rPr lang="en-US" sz="2200" dirty="0"/>
              <a:t>“Why are the police here?”</a:t>
            </a:r>
          </a:p>
          <a:p>
            <a:pPr indent="-228600">
              <a:buFont typeface="Arial" panose="020B0604020202020204" pitchFamily="34" charset="0"/>
              <a:buChar char="•"/>
            </a:pPr>
            <a:endParaRPr lang="en-US" sz="2200" dirty="0">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2678529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6" end="6"/>
                                            </p:txEl>
                                          </p:spTgt>
                                        </p:tgtEl>
                                        <p:attrNameLst>
                                          <p:attrName>style.visibility</p:attrName>
                                        </p:attrNameLst>
                                      </p:cBhvr>
                                      <p:to>
                                        <p:strVal val="visible"/>
                                      </p:to>
                                    </p:set>
                                    <p:animEffect transition="in" filter="fade">
                                      <p:cBhvr>
                                        <p:cTn id="7"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Reasonable Suspicion:</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200" dirty="0">
                <a:cs typeface="+mn-cs"/>
              </a:rPr>
              <a:t>Suspicion,</a:t>
            </a:r>
            <a:r>
              <a:rPr lang="en-US" sz="2200" dirty="0"/>
              <a:t> based on specific and articulable facts, which would lead a reasonable Officer to believe</a:t>
            </a:r>
            <a:r>
              <a:rPr lang="en-US" sz="2200" dirty="0">
                <a:cs typeface="+mn-cs"/>
              </a:rPr>
              <a:t> that a specific person is or is about to be involved in criminal activity. </a:t>
            </a:r>
          </a:p>
          <a:p>
            <a:pPr indent="-228600">
              <a:buFont typeface="Arial" panose="020B0604020202020204" pitchFamily="34" charset="0"/>
              <a:buChar char="•"/>
            </a:pPr>
            <a:r>
              <a:rPr lang="en-US" sz="2200" dirty="0">
                <a:cs typeface="+mn-cs"/>
              </a:rPr>
              <a:t>Terry v. Ohio (1968)</a:t>
            </a:r>
          </a:p>
          <a:p>
            <a:pPr marL="38100" indent="-228600">
              <a:buFont typeface="Arial" panose="020B0604020202020204" pitchFamily="34" charset="0"/>
              <a:buChar char="•"/>
            </a:pPr>
            <a:endParaRPr lang="en-US" sz="2200" dirty="0">
              <a:cs typeface="+mn-cs"/>
            </a:endParaRPr>
          </a:p>
          <a:p>
            <a:pPr marL="381000" indent="-342900"/>
            <a:r>
              <a:rPr lang="en-US" sz="2200" b="1" dirty="0">
                <a:cs typeface="+mn-cs"/>
              </a:rPr>
              <a:t>Imperfect shortcut – </a:t>
            </a:r>
            <a:r>
              <a:rPr lang="en-US" sz="2200" dirty="0">
                <a:cs typeface="+mn-cs"/>
              </a:rPr>
              <a:t>“I think this person might be up to something…”</a:t>
            </a: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1646746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animEffect transition="in" filter="fade">
                                      <p:cBhvr>
                                        <p:cTn id="7"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a:t>Probable Cause:</a:t>
            </a:r>
          </a:p>
          <a:p>
            <a:endParaRPr lang="en-US" sz="540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200" dirty="0">
                <a:cs typeface="+mn-cs"/>
              </a:rPr>
              <a:t>Beck V. Ohio (1964):</a:t>
            </a:r>
          </a:p>
          <a:p>
            <a:pPr indent="-228600">
              <a:buFont typeface="Arial" panose="020B0604020202020204" pitchFamily="34" charset="0"/>
              <a:buChar char="•"/>
            </a:pPr>
            <a:r>
              <a:rPr lang="en-US" sz="2200" dirty="0">
                <a:cs typeface="+mn-cs"/>
              </a:rPr>
              <a:t>Whether that arrest was constitutionally valid depends in turn upon whether, at the moment the arrest was made, the officers had probable cause to make it; whether at that moment the facts and circumstances within their knowledge and of which they had reasonably trustworthy information were sufficient to warrant a prudent man in believing that the petitioner had committed or was committing an offense</a:t>
            </a:r>
          </a:p>
          <a:p>
            <a:pPr marL="38100" indent="0">
              <a:buNone/>
            </a:pPr>
            <a:endParaRPr lang="en-US" sz="2200" dirty="0">
              <a:cs typeface="+mn-cs"/>
            </a:endParaRPr>
          </a:p>
          <a:p>
            <a:pPr indent="-228600">
              <a:buFont typeface="Arial" panose="020B0604020202020204" pitchFamily="34" charset="0"/>
              <a:buChar char="•"/>
            </a:pPr>
            <a:r>
              <a:rPr lang="en-US" sz="2200" b="1" dirty="0">
                <a:cs typeface="+mn-cs"/>
              </a:rPr>
              <a:t>Imperfect shortcut</a:t>
            </a:r>
            <a:r>
              <a:rPr lang="en-US" sz="2200" dirty="0">
                <a:cs typeface="+mn-cs"/>
              </a:rPr>
              <a:t> – ‘This person probably committed this crime.’</a:t>
            </a:r>
          </a:p>
          <a:p>
            <a:pPr marL="38100" indent="0">
              <a:buNone/>
            </a:pPr>
            <a:endParaRPr lang="en-US" sz="2200" dirty="0">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4212157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animEffect transition="in" filter="fade">
                                      <p:cBhvr>
                                        <p:cTn id="7"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Force:</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200" dirty="0">
                <a:cs typeface="+mn-cs"/>
              </a:rPr>
              <a:t>RCW 10.120:  "Physical force" means any act reasonably likely to cause physical pain or injury or any other act exerted upon a person's body to compel, control, constrain, or restrain the person's movement. "Physical force" does not include pat-downs, incidental touching, verbal commands, or compliant handcuffing where there is no physical pain or injury.”</a:t>
            </a:r>
          </a:p>
          <a:p>
            <a:pPr indent="-228600">
              <a:buFont typeface="Arial" panose="020B0604020202020204" pitchFamily="34" charset="0"/>
              <a:buChar char="•"/>
            </a:pPr>
            <a:endParaRPr lang="en-US" sz="2200" dirty="0">
              <a:cs typeface="+mn-cs"/>
            </a:endParaRPr>
          </a:p>
          <a:p>
            <a:pPr indent="-228600">
              <a:buFont typeface="Arial" panose="020B0604020202020204" pitchFamily="34" charset="0"/>
              <a:buChar char="•"/>
            </a:pPr>
            <a:r>
              <a:rPr lang="en-US" sz="2200" dirty="0">
                <a:cs typeface="+mn-cs"/>
              </a:rPr>
              <a:t>Tacoma Police Policy 3.1: Force – </a:t>
            </a:r>
            <a:r>
              <a:rPr lang="en-US" sz="2200" b="1" dirty="0">
                <a:cs typeface="+mn-cs"/>
              </a:rPr>
              <a:t>any physical or mechanical effort toward detention or control</a:t>
            </a: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275797578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Excessive Force:</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400" dirty="0">
                <a:cs typeface="+mn-cs"/>
              </a:rPr>
              <a:t>Tacoma Police Policy 3.1: </a:t>
            </a:r>
            <a:r>
              <a:rPr lang="en-US" sz="2400" b="1" i="1" dirty="0">
                <a:cs typeface="+mn-cs"/>
              </a:rPr>
              <a:t>Excessive Force: </a:t>
            </a:r>
            <a:r>
              <a:rPr lang="en-US" sz="2400" i="1" dirty="0">
                <a:cs typeface="+mn-cs"/>
              </a:rPr>
              <a:t>Force that exceeds the force permitted by law or policy.</a:t>
            </a: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13400998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De-escalation tactics:</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200" dirty="0">
                <a:cs typeface="+mn-cs"/>
              </a:rPr>
              <a:t>RCW 10.120.010:</a:t>
            </a:r>
          </a:p>
          <a:p>
            <a:pPr marL="38100" indent="-228600">
              <a:buFont typeface="Arial" panose="020B0604020202020204" pitchFamily="34" charset="0"/>
              <a:buChar char="•"/>
            </a:pPr>
            <a:endParaRPr lang="en-US" sz="2200" dirty="0">
              <a:cs typeface="+mn-cs"/>
            </a:endParaRPr>
          </a:p>
          <a:p>
            <a:pPr marL="381000" indent="-342900"/>
            <a:r>
              <a:rPr lang="en-US" dirty="0"/>
              <a:t>(2) "De-escalation tactics" refer to actions used by a peace officer that are intended to minimize the likelihood of the need to use force during an incident. </a:t>
            </a:r>
            <a:endParaRPr lang="en-US" sz="2200" dirty="0">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248177825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7"/>
            <a:ext cx="8405241" cy="1466985"/>
          </a:xfrm>
        </p:spPr>
        <p:txBody>
          <a:bodyPr vert="horz" lIns="91440" tIns="45720" rIns="91440" bIns="45720" rtlCol="0" anchor="b">
            <a:normAutofit/>
          </a:bodyPr>
          <a:lstStyle/>
          <a:p>
            <a:r>
              <a:rPr lang="en-US" sz="4400" dirty="0">
                <a:solidFill>
                  <a:schemeClr val="bg1"/>
                </a:solidFill>
              </a:rPr>
              <a:t>Types of Force (TPD Policy 3.1)</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14325" lvl="1" indent="0">
              <a:buNone/>
            </a:pPr>
            <a:endParaRPr lang="en-US" sz="2000" b="1" dirty="0">
              <a:solidFill>
                <a:srgbClr val="FFFF00"/>
              </a:solidFill>
              <a:cs typeface="+mn-cs"/>
            </a:endParaRPr>
          </a:p>
          <a:p>
            <a:pPr marL="381000" indent="-342900"/>
            <a:r>
              <a:rPr lang="en-US" sz="2400" b="1" dirty="0">
                <a:solidFill>
                  <a:srgbClr val="FFFF00"/>
                </a:solidFill>
                <a:cs typeface="+mn-cs"/>
              </a:rPr>
              <a:t>Lower-Level Physical Force</a:t>
            </a:r>
          </a:p>
          <a:p>
            <a:pPr marL="381000" indent="-342900"/>
            <a:r>
              <a:rPr lang="en-US" sz="2400" b="1" dirty="0">
                <a:solidFill>
                  <a:srgbClr val="FFFF00"/>
                </a:solidFill>
              </a:rPr>
              <a:t>Intermediate Physical Force</a:t>
            </a:r>
          </a:p>
          <a:p>
            <a:pPr marL="381000" indent="-342900"/>
            <a:r>
              <a:rPr lang="en-US" sz="2400" b="1" dirty="0">
                <a:solidFill>
                  <a:srgbClr val="FFFF00"/>
                </a:solidFill>
                <a:cs typeface="+mn-cs"/>
              </a:rPr>
              <a:t>Deadly force</a:t>
            </a:r>
          </a:p>
        </p:txBody>
      </p:sp>
    </p:spTree>
    <p:extLst>
      <p:ext uri="{BB962C8B-B14F-4D97-AF65-F5344CB8AC3E}">
        <p14:creationId xmlns:p14="http://schemas.microsoft.com/office/powerpoint/2010/main" val="225213044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8"/>
            <a:ext cx="8405241" cy="980142"/>
          </a:xfrm>
        </p:spPr>
        <p:txBody>
          <a:bodyPr vert="horz" lIns="91440" tIns="45720" rIns="91440" bIns="45720" rtlCol="0" anchor="b">
            <a:normAutofit/>
          </a:bodyPr>
          <a:lstStyle/>
          <a:p>
            <a:r>
              <a:rPr lang="en-US" sz="4400" dirty="0">
                <a:solidFill>
                  <a:schemeClr val="bg1"/>
                </a:solidFill>
              </a:rPr>
              <a:t>Types of Force (TPD Policy 3.1)</a:t>
            </a:r>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14325" lvl="1" indent="0">
              <a:buNone/>
            </a:pPr>
            <a:endParaRPr lang="en-US" sz="2000" b="1" dirty="0">
              <a:solidFill>
                <a:srgbClr val="FFFF00"/>
              </a:solidFill>
              <a:cs typeface="+mn-cs"/>
            </a:endParaRPr>
          </a:p>
          <a:p>
            <a:pPr marL="381000" indent="-342900"/>
            <a:r>
              <a:rPr lang="en-US" sz="2400" b="1" dirty="0">
                <a:solidFill>
                  <a:srgbClr val="FFFF00"/>
                </a:solidFill>
                <a:cs typeface="+mn-cs"/>
              </a:rPr>
              <a:t>Lower-Level Physical Force</a:t>
            </a:r>
          </a:p>
          <a:p>
            <a:pPr marL="657225" lvl="1" indent="-342900"/>
            <a:r>
              <a:rPr lang="en-US" sz="2000" b="1" dirty="0">
                <a:solidFill>
                  <a:schemeClr val="bg1"/>
                </a:solidFill>
              </a:rPr>
              <a:t>This type of force is not intended to and has a </a:t>
            </a:r>
            <a:r>
              <a:rPr lang="en-US" sz="2000" b="1" dirty="0">
                <a:solidFill>
                  <a:srgbClr val="FFFF00"/>
                </a:solidFill>
              </a:rPr>
              <a:t>low probability of causing injury </a:t>
            </a:r>
            <a:r>
              <a:rPr lang="en-US" sz="2000" b="1" dirty="0">
                <a:solidFill>
                  <a:schemeClr val="bg1"/>
                </a:solidFill>
              </a:rPr>
              <a:t>but may cause momentary discomfort or pain. Lower-level force options include, but are not limited to:</a:t>
            </a:r>
          </a:p>
          <a:p>
            <a:pPr marL="657225" lvl="1" indent="-342900"/>
            <a:r>
              <a:rPr lang="en-US" sz="2000" b="1" dirty="0">
                <a:solidFill>
                  <a:schemeClr val="bg1"/>
                </a:solidFill>
              </a:rPr>
              <a:t>Techniques to direct movement against resistance (e.g., push back, lift, carry);</a:t>
            </a:r>
          </a:p>
          <a:p>
            <a:pPr marL="657225" lvl="1" indent="-342900"/>
            <a:r>
              <a:rPr lang="en-US" sz="2000" b="1" dirty="0">
                <a:solidFill>
                  <a:schemeClr val="bg1"/>
                </a:solidFill>
              </a:rPr>
              <a:t>Control holds against resistance (e.g., wrist locks, finger locks, joint manipulation);</a:t>
            </a:r>
          </a:p>
          <a:p>
            <a:pPr marL="657225" lvl="1" indent="-342900"/>
            <a:r>
              <a:rPr lang="en-US" sz="2000" b="1" dirty="0">
                <a:solidFill>
                  <a:schemeClr val="bg1"/>
                </a:solidFill>
              </a:rPr>
              <a:t>Open hand techniques;</a:t>
            </a:r>
          </a:p>
          <a:p>
            <a:pPr marL="657225" lvl="1" indent="-342900"/>
            <a:r>
              <a:rPr lang="en-US" sz="2000" b="1" dirty="0">
                <a:solidFill>
                  <a:schemeClr val="bg1"/>
                </a:solidFill>
              </a:rPr>
              <a:t>Takedowns;</a:t>
            </a:r>
          </a:p>
          <a:p>
            <a:pPr marL="657225" lvl="1" indent="-342900"/>
            <a:r>
              <a:rPr lang="en-US" sz="2000" b="1" dirty="0">
                <a:solidFill>
                  <a:schemeClr val="bg1"/>
                </a:solidFill>
              </a:rPr>
              <a:t>Use of a transport hood/face covering device; or</a:t>
            </a:r>
          </a:p>
          <a:p>
            <a:pPr marL="657225" lvl="1" indent="-342900"/>
            <a:r>
              <a:rPr lang="en-US" sz="2000" b="1" dirty="0">
                <a:solidFill>
                  <a:schemeClr val="bg1"/>
                </a:solidFill>
              </a:rPr>
              <a:t>Use of a leg restraint.</a:t>
            </a:r>
          </a:p>
        </p:txBody>
      </p:sp>
    </p:spTree>
    <p:extLst>
      <p:ext uri="{BB962C8B-B14F-4D97-AF65-F5344CB8AC3E}">
        <p14:creationId xmlns:p14="http://schemas.microsoft.com/office/powerpoint/2010/main" val="39261918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8"/>
            <a:ext cx="8405241" cy="645180"/>
          </a:xfrm>
        </p:spPr>
        <p:txBody>
          <a:bodyPr vert="horz" lIns="91440" tIns="45720" rIns="91440" bIns="45720" rtlCol="0" anchor="b">
            <a:normAutofit fontScale="90000"/>
          </a:bodyPr>
          <a:lstStyle/>
          <a:p>
            <a:r>
              <a:rPr lang="en-US" sz="4400" dirty="0">
                <a:solidFill>
                  <a:schemeClr val="bg1"/>
                </a:solidFill>
              </a:rPr>
              <a:t>Types of Force (TPD Policy 3.1)</a:t>
            </a:r>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14325" lvl="1" indent="0">
              <a:buNone/>
            </a:pPr>
            <a:endParaRPr lang="en-US" sz="2000" b="1" dirty="0">
              <a:solidFill>
                <a:srgbClr val="FFFF00"/>
              </a:solidFill>
              <a:cs typeface="+mn-cs"/>
            </a:endParaRPr>
          </a:p>
          <a:p>
            <a:pPr marL="381000" indent="-342900"/>
            <a:r>
              <a:rPr lang="en-US" sz="2400" b="1" dirty="0">
                <a:solidFill>
                  <a:srgbClr val="FFFF00"/>
                </a:solidFill>
              </a:rPr>
              <a:t>Intermediate Physical Force:</a:t>
            </a:r>
          </a:p>
          <a:p>
            <a:pPr marL="657225" lvl="1" indent="-342900"/>
            <a:r>
              <a:rPr lang="en-US" sz="1800" b="1" dirty="0">
                <a:solidFill>
                  <a:schemeClr val="bg1"/>
                </a:solidFill>
              </a:rPr>
              <a:t>This type of physical force poses </a:t>
            </a:r>
            <a:r>
              <a:rPr lang="en-US" sz="1800" b="1" dirty="0">
                <a:solidFill>
                  <a:srgbClr val="FFFF00"/>
                </a:solidFill>
              </a:rPr>
              <a:t>a foreseeable risk of significant injury or harm </a:t>
            </a:r>
            <a:r>
              <a:rPr lang="en-US" sz="1800" b="1" dirty="0">
                <a:solidFill>
                  <a:schemeClr val="bg1"/>
                </a:solidFill>
              </a:rPr>
              <a:t>but is neither likely nor intended to cause death. Intermediate force options include, but are not limited to:</a:t>
            </a:r>
          </a:p>
          <a:p>
            <a:pPr marL="923925" lvl="2" indent="-342900"/>
            <a:r>
              <a:rPr lang="en-US" sz="1600" b="1" dirty="0">
                <a:solidFill>
                  <a:schemeClr val="bg1"/>
                </a:solidFill>
              </a:rPr>
              <a:t>Pointing a firearm at a person</a:t>
            </a:r>
          </a:p>
          <a:p>
            <a:pPr marL="923925" lvl="2" indent="-342900"/>
            <a:r>
              <a:rPr lang="en-US" sz="1600" b="1" dirty="0">
                <a:solidFill>
                  <a:schemeClr val="bg1"/>
                </a:solidFill>
              </a:rPr>
              <a:t>Oleoresin Capsicum (OC) spray;</a:t>
            </a:r>
          </a:p>
          <a:p>
            <a:pPr marL="923925" lvl="2" indent="-342900"/>
            <a:r>
              <a:rPr lang="en-US" sz="1600" b="1" dirty="0">
                <a:solidFill>
                  <a:schemeClr val="bg1"/>
                </a:solidFill>
              </a:rPr>
              <a:t>Electronic Control Tool (ECT);</a:t>
            </a:r>
          </a:p>
          <a:p>
            <a:pPr marL="923925" lvl="2" indent="-342900"/>
            <a:r>
              <a:rPr lang="en-US" sz="1600" b="1" dirty="0">
                <a:solidFill>
                  <a:schemeClr val="bg1"/>
                </a:solidFill>
              </a:rPr>
              <a:t>Projectile Impact Weapons (PIW);</a:t>
            </a:r>
          </a:p>
          <a:p>
            <a:pPr marL="923925" lvl="2" indent="-342900"/>
            <a:r>
              <a:rPr lang="en-US" sz="1600" b="1" dirty="0">
                <a:solidFill>
                  <a:schemeClr val="bg1"/>
                </a:solidFill>
              </a:rPr>
              <a:t>Canine bite or injury caused by physical contact between a canine and a person;</a:t>
            </a:r>
          </a:p>
          <a:p>
            <a:pPr marL="923925" lvl="2" indent="-342900"/>
            <a:r>
              <a:rPr lang="en-US" sz="1600" b="1" dirty="0">
                <a:solidFill>
                  <a:schemeClr val="bg1"/>
                </a:solidFill>
              </a:rPr>
              <a:t>Impact weapon strikes (except impact weapon strikes to the head, neck, throat, or spine);or</a:t>
            </a:r>
          </a:p>
          <a:p>
            <a:pPr marL="923925" lvl="2" indent="-342900"/>
            <a:r>
              <a:rPr lang="en-US" sz="1600" b="1" dirty="0">
                <a:solidFill>
                  <a:schemeClr val="bg1"/>
                </a:solidFill>
              </a:rPr>
              <a:t>Punches, kicks, or other strikes with an officer’s body</a:t>
            </a:r>
          </a:p>
        </p:txBody>
      </p:sp>
    </p:spTree>
    <p:extLst>
      <p:ext uri="{BB962C8B-B14F-4D97-AF65-F5344CB8AC3E}">
        <p14:creationId xmlns:p14="http://schemas.microsoft.com/office/powerpoint/2010/main" val="179728065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8"/>
            <a:ext cx="8405241" cy="889132"/>
          </a:xfrm>
        </p:spPr>
        <p:txBody>
          <a:bodyPr vert="horz" lIns="91440" tIns="45720" rIns="91440" bIns="45720" rtlCol="0" anchor="b">
            <a:normAutofit/>
          </a:bodyPr>
          <a:lstStyle/>
          <a:p>
            <a:r>
              <a:rPr lang="en-US" sz="4400" dirty="0">
                <a:solidFill>
                  <a:schemeClr val="bg1"/>
                </a:solidFill>
              </a:rPr>
              <a:t>Types of Force (TPD Policy 3.1)</a:t>
            </a:r>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14325" lvl="1" indent="0">
              <a:buNone/>
            </a:pPr>
            <a:endParaRPr lang="en-US" sz="2000" b="1" dirty="0">
              <a:solidFill>
                <a:srgbClr val="FFFF00"/>
              </a:solidFill>
              <a:cs typeface="+mn-cs"/>
            </a:endParaRPr>
          </a:p>
          <a:p>
            <a:pPr marL="381000" indent="-342900"/>
            <a:r>
              <a:rPr lang="en-US" sz="2400" b="1" dirty="0">
                <a:solidFill>
                  <a:srgbClr val="FFFF00"/>
                </a:solidFill>
              </a:rPr>
              <a:t>Deadly Force</a:t>
            </a:r>
          </a:p>
          <a:p>
            <a:pPr marL="381000" indent="-342900"/>
            <a:r>
              <a:rPr lang="en-US" dirty="0">
                <a:solidFill>
                  <a:schemeClr val="bg1"/>
                </a:solidFill>
                <a:latin typeface="Times New Roman" panose="02020603050405020304" pitchFamily="18" charset="0"/>
                <a:ea typeface="Times New Roman" panose="02020603050405020304" pitchFamily="18" charset="0"/>
              </a:rPr>
              <a:t>T</a:t>
            </a:r>
            <a:r>
              <a:rPr lang="en-US" dirty="0">
                <a:solidFill>
                  <a:schemeClr val="bg1"/>
                </a:solidFill>
                <a:effectLst/>
                <a:latin typeface="Times New Roman" panose="02020603050405020304" pitchFamily="18" charset="0"/>
                <a:ea typeface="Times New Roman" panose="02020603050405020304" pitchFamily="18" charset="0"/>
              </a:rPr>
              <a:t>he intentional application of force through the use of firearms or any other means </a:t>
            </a:r>
            <a:r>
              <a:rPr lang="en-US" dirty="0">
                <a:solidFill>
                  <a:srgbClr val="FFFF00"/>
                </a:solidFill>
                <a:effectLst/>
                <a:latin typeface="Times New Roman" panose="02020603050405020304" pitchFamily="18" charset="0"/>
                <a:ea typeface="Times New Roman" panose="02020603050405020304" pitchFamily="18" charset="0"/>
              </a:rPr>
              <a:t>reasonably likely to cause death or serious physical injury</a:t>
            </a:r>
            <a:endParaRPr lang="en-US" b="1" dirty="0">
              <a:solidFill>
                <a:srgbClr val="FFFF00"/>
              </a:solidFill>
            </a:endParaRPr>
          </a:p>
          <a:p>
            <a:pPr marL="657225" lvl="1" indent="-342900"/>
            <a:r>
              <a:rPr lang="en-US" sz="1800" b="1" dirty="0">
                <a:solidFill>
                  <a:schemeClr val="bg1"/>
                </a:solidFill>
              </a:rPr>
              <a:t>Deadly force options include but are not limited to:</a:t>
            </a:r>
          </a:p>
          <a:p>
            <a:pPr marL="657225" lvl="1" indent="-342900"/>
            <a:r>
              <a:rPr lang="en-US" sz="1800" b="1" dirty="0">
                <a:solidFill>
                  <a:schemeClr val="bg1"/>
                </a:solidFill>
              </a:rPr>
              <a:t>1. Impact weapon strikes to the head, neck, throat, or spine;</a:t>
            </a:r>
          </a:p>
          <a:p>
            <a:pPr marL="657225" lvl="1" indent="-342900"/>
            <a:r>
              <a:rPr lang="en-US" sz="1800" b="1" dirty="0">
                <a:solidFill>
                  <a:schemeClr val="bg1"/>
                </a:solidFill>
              </a:rPr>
              <a:t>2. Striking a person’s head onto a hard, fixed object;</a:t>
            </a:r>
          </a:p>
          <a:p>
            <a:pPr marL="657225" lvl="1" indent="-342900"/>
            <a:r>
              <a:rPr lang="en-US" sz="1800" b="1" dirty="0">
                <a:solidFill>
                  <a:schemeClr val="bg1"/>
                </a:solidFill>
              </a:rPr>
              <a:t>3. Discharge of a firearm loaded with lethal ammunition at a person; or</a:t>
            </a:r>
          </a:p>
          <a:p>
            <a:pPr marL="657225" lvl="1" indent="-342900"/>
            <a:r>
              <a:rPr lang="en-US" sz="1800" b="1" dirty="0">
                <a:solidFill>
                  <a:schemeClr val="bg1"/>
                </a:solidFill>
              </a:rPr>
              <a:t>4. Intentionally striking with a vehicle a person who is not inside a vehicle.</a:t>
            </a:r>
          </a:p>
          <a:p>
            <a:pPr marL="314325" lvl="1" indent="0">
              <a:buNone/>
            </a:pPr>
            <a:endParaRPr lang="en-US" sz="1800" b="1" dirty="0">
              <a:solidFill>
                <a:schemeClr val="bg1"/>
              </a:solidFill>
            </a:endParaRPr>
          </a:p>
          <a:p>
            <a:pPr marL="314325" lvl="1" indent="0">
              <a:buNone/>
            </a:pPr>
            <a:r>
              <a:rPr lang="en-US" sz="1800" b="1" dirty="0">
                <a:solidFill>
                  <a:schemeClr val="bg1"/>
                </a:solidFill>
              </a:rPr>
              <a:t>A Peace Officer may not use a chokehold or neck restraint on another person in the course of his or her duties as a peace officer (RCW 10.116.020).</a:t>
            </a:r>
            <a:endParaRPr lang="en-US" sz="1600" b="1" dirty="0">
              <a:solidFill>
                <a:schemeClr val="bg1"/>
              </a:solidFill>
            </a:endParaRPr>
          </a:p>
        </p:txBody>
      </p:sp>
    </p:spTree>
    <p:extLst>
      <p:ext uri="{BB962C8B-B14F-4D97-AF65-F5344CB8AC3E}">
        <p14:creationId xmlns:p14="http://schemas.microsoft.com/office/powerpoint/2010/main" val="38477738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7"/>
            <a:ext cx="8405241" cy="1466985"/>
          </a:xfrm>
        </p:spPr>
        <p:txBody>
          <a:bodyPr vert="horz" lIns="91440" tIns="45720" rIns="91440" bIns="45720" rtlCol="0" anchor="b">
            <a:normAutofit/>
          </a:bodyPr>
          <a:lstStyle/>
          <a:p>
            <a:r>
              <a:rPr lang="en-US" sz="4400" dirty="0">
                <a:solidFill>
                  <a:schemeClr val="bg1"/>
                </a:solidFill>
              </a:rPr>
              <a:t>Types of Force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14325" lvl="1" indent="0">
              <a:buNone/>
            </a:pPr>
            <a:endParaRPr lang="en-US" sz="2000" b="1" dirty="0">
              <a:solidFill>
                <a:srgbClr val="FFFF00"/>
              </a:solidFill>
              <a:cs typeface="+mn-cs"/>
            </a:endParaRPr>
          </a:p>
          <a:p>
            <a:pPr marL="657225" lvl="1" indent="-342900"/>
            <a:r>
              <a:rPr lang="en-US" sz="2000" b="1" dirty="0">
                <a:solidFill>
                  <a:srgbClr val="FFFF00"/>
                </a:solidFill>
                <a:cs typeface="+mn-cs"/>
              </a:rPr>
              <a:t>Officers are not required to exhaust one type of force before moving to greater force. Officers may use force tools or options, not listed below unless otherwise prohibited by this policy.</a:t>
            </a:r>
          </a:p>
        </p:txBody>
      </p:sp>
    </p:spTree>
    <p:extLst>
      <p:ext uri="{BB962C8B-B14F-4D97-AF65-F5344CB8AC3E}">
        <p14:creationId xmlns:p14="http://schemas.microsoft.com/office/powerpoint/2010/main" val="30407951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Community Caretaking:</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marL="38100" indent="0">
              <a:buNone/>
            </a:pPr>
            <a:r>
              <a:rPr lang="en-US" sz="2200" dirty="0">
                <a:cs typeface="+mn-cs"/>
              </a:rPr>
              <a:t>Any police function that is not tied to law enforcement</a:t>
            </a:r>
          </a:p>
          <a:p>
            <a:pPr indent="-228600">
              <a:buFont typeface="Arial" panose="020B0604020202020204" pitchFamily="34" charset="0"/>
              <a:buChar char="•"/>
            </a:pPr>
            <a:r>
              <a:rPr lang="en-US" sz="2200" dirty="0">
                <a:cs typeface="+mn-cs"/>
              </a:rPr>
              <a:t>Involuntary commitment</a:t>
            </a:r>
          </a:p>
          <a:p>
            <a:pPr indent="-228600">
              <a:buFont typeface="Arial" panose="020B0604020202020204" pitchFamily="34" charset="0"/>
              <a:buChar char="•"/>
            </a:pPr>
            <a:r>
              <a:rPr lang="en-US" sz="2200" dirty="0">
                <a:cs typeface="+mn-cs"/>
              </a:rPr>
              <a:t>Protective custody of children</a:t>
            </a:r>
          </a:p>
          <a:p>
            <a:pPr indent="-228600">
              <a:buFont typeface="Arial" panose="020B0604020202020204" pitchFamily="34" charset="0"/>
              <a:buChar char="•"/>
            </a:pPr>
            <a:r>
              <a:rPr lang="en-US" sz="2200" dirty="0">
                <a:cs typeface="+mn-cs"/>
              </a:rPr>
              <a:t>Welfare checks</a:t>
            </a:r>
            <a:endParaRPr lang="en-US" sz="1800" dirty="0">
              <a:cs typeface="+mn-cs"/>
            </a:endParaRPr>
          </a:p>
          <a:p>
            <a:pPr indent="-228600">
              <a:buFont typeface="Arial" panose="020B0604020202020204" pitchFamily="34" charset="0"/>
              <a:buChar char="•"/>
            </a:pPr>
            <a:r>
              <a:rPr lang="en-US" sz="2200" dirty="0">
                <a:cs typeface="+mn-cs"/>
              </a:rPr>
              <a:t>Addressing threats to life and safety</a:t>
            </a:r>
          </a:p>
          <a:p>
            <a:pPr lvl="1" indent="-228600"/>
            <a:r>
              <a:rPr lang="en-US" sz="1800" dirty="0"/>
              <a:t>Entering a burning building</a:t>
            </a:r>
          </a:p>
          <a:p>
            <a:pPr lvl="1" indent="-228600"/>
            <a:r>
              <a:rPr lang="en-US" sz="1800" dirty="0">
                <a:cs typeface="+mn-cs"/>
              </a:rPr>
              <a:t>Natural disaster response</a:t>
            </a:r>
          </a:p>
          <a:p>
            <a:pPr lvl="1" indent="-228600"/>
            <a:endParaRPr lang="en-US" sz="1800" dirty="0">
              <a:cs typeface="+mn-cs"/>
            </a:endParaRPr>
          </a:p>
          <a:p>
            <a:pPr indent="-228600">
              <a:buFont typeface="Arial" panose="020B0604020202020204" pitchFamily="34" charset="0"/>
              <a:buChar char="•"/>
            </a:pPr>
            <a:endParaRPr lang="en-US" sz="2200" dirty="0">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295790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fade">
                                      <p:cBhvr>
                                        <p:cTn id="12" dur="500"/>
                                        <p:tgtEl>
                                          <p:spTgt spid="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fade">
                                      <p:cBhvr>
                                        <p:cTn id="17" dur="500"/>
                                        <p:tgtEl>
                                          <p:spTgt spid="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xEl>
                                              <p:pRg st="3" end="3"/>
                                            </p:txEl>
                                          </p:spTgt>
                                        </p:tgtEl>
                                        <p:attrNameLst>
                                          <p:attrName>style.visibility</p:attrName>
                                        </p:attrNameLst>
                                      </p:cBhvr>
                                      <p:to>
                                        <p:strVal val="visible"/>
                                      </p:to>
                                    </p:set>
                                    <p:animEffect transition="in" filter="fade">
                                      <p:cBhvr>
                                        <p:cTn id="22" dur="500"/>
                                        <p:tgtEl>
                                          <p:spTgt spid="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6">
                                            <p:txEl>
                                              <p:pRg st="4" end="4"/>
                                            </p:txEl>
                                          </p:spTgt>
                                        </p:tgtEl>
                                        <p:attrNameLst>
                                          <p:attrName>style.visibility</p:attrName>
                                        </p:attrNameLst>
                                      </p:cBhvr>
                                      <p:to>
                                        <p:strVal val="visible"/>
                                      </p:to>
                                    </p:set>
                                    <p:animEffect transition="in" filter="fade">
                                      <p:cBhvr>
                                        <p:cTn id="27" dur="500"/>
                                        <p:tgtEl>
                                          <p:spTgt spid="6">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xEl>
                                              <p:pRg st="5" end="5"/>
                                            </p:txEl>
                                          </p:spTgt>
                                        </p:tgtEl>
                                        <p:attrNameLst>
                                          <p:attrName>style.visibility</p:attrName>
                                        </p:attrNameLst>
                                      </p:cBhvr>
                                      <p:to>
                                        <p:strVal val="visible"/>
                                      </p:to>
                                    </p:set>
                                    <p:animEffect transition="in" filter="fade">
                                      <p:cBhvr>
                                        <p:cTn id="32" dur="500"/>
                                        <p:tgtEl>
                                          <p:spTgt spid="6">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6">
                                            <p:txEl>
                                              <p:pRg st="6" end="6"/>
                                            </p:txEl>
                                          </p:spTgt>
                                        </p:tgtEl>
                                        <p:attrNameLst>
                                          <p:attrName>style.visibility</p:attrName>
                                        </p:attrNameLst>
                                      </p:cBhvr>
                                      <p:to>
                                        <p:strVal val="visible"/>
                                      </p:to>
                                    </p:set>
                                    <p:animEffect transition="in" filter="fade">
                                      <p:cBhvr>
                                        <p:cTn id="37"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a:bodyPr>
          <a:lstStyle/>
          <a:p>
            <a:r>
              <a:rPr lang="en-US" sz="5400" dirty="0"/>
              <a:t>Necessary:</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a:bodyPr>
          <a:lstStyle/>
          <a:p>
            <a:pPr indent="-228600">
              <a:buFont typeface="Arial" panose="020B0604020202020204" pitchFamily="34" charset="0"/>
              <a:buChar char="•"/>
            </a:pPr>
            <a:r>
              <a:rPr lang="en-US" sz="2200" dirty="0">
                <a:cs typeface="+mn-cs"/>
              </a:rPr>
              <a:t>RCW 10.120.020:</a:t>
            </a:r>
          </a:p>
          <a:p>
            <a:pPr indent="-228600">
              <a:buFont typeface="Arial" panose="020B0604020202020204" pitchFamily="34" charset="0"/>
              <a:buChar char="•"/>
            </a:pPr>
            <a:r>
              <a:rPr lang="en-US" sz="2200" i="1" dirty="0">
                <a:cs typeface="+mn-cs"/>
              </a:rPr>
              <a:t>"Necessary" means that, under the totality of the circumstances, a reasonably effective alternative to the use of physical force or deadly force does not appear to exist, and the type and amount of physical force or deadly force used is a reasonable and proportional response to effect the legal purpose intended or to protect against the threat posed to the officer or others.</a:t>
            </a:r>
          </a:p>
          <a:p>
            <a:pPr marL="38100" indent="0">
              <a:buNone/>
            </a:pPr>
            <a:endParaRPr lang="en-US" sz="2200" i="1" dirty="0">
              <a:cs typeface="+mn-cs"/>
            </a:endParaRPr>
          </a:p>
          <a:p>
            <a:pPr indent="-228600">
              <a:buFont typeface="Arial" panose="020B0604020202020204" pitchFamily="34" charset="0"/>
              <a:buChar char="•"/>
            </a:pPr>
            <a:r>
              <a:rPr lang="en-US" sz="2200" b="1" dirty="0">
                <a:cs typeface="+mn-cs"/>
              </a:rPr>
              <a:t>Imperfect shortcut</a:t>
            </a:r>
            <a:r>
              <a:rPr lang="en-US" sz="2200" dirty="0">
                <a:cs typeface="+mn-cs"/>
              </a:rPr>
              <a:t> – ‘Did you need to use force, and was the type of force used </a:t>
            </a:r>
            <a:r>
              <a:rPr lang="en-US" sz="2200" i="1" dirty="0">
                <a:cs typeface="+mn-cs"/>
              </a:rPr>
              <a:t>reasonable</a:t>
            </a:r>
            <a:r>
              <a:rPr lang="en-US" sz="2200" dirty="0">
                <a:cs typeface="+mn-cs"/>
              </a:rPr>
              <a:t>?’</a:t>
            </a:r>
          </a:p>
          <a:p>
            <a:pPr marL="38100" indent="0">
              <a:buNone/>
            </a:pPr>
            <a:endParaRPr lang="en-US" sz="2200" dirty="0">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2662147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animEffect transition="in" filter="fade">
                                      <p:cBhvr>
                                        <p:cTn id="7"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657F69E0-C4B0-4BEC-A689-4F8D877F05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alphaModFix amt="50000"/>
          </a:blip>
          <a:srcRect t="15709" r="-1" b="-1"/>
          <a:stretch/>
        </p:blipFill>
        <p:spPr>
          <a:xfrm>
            <a:off x="20" y="10"/>
            <a:ext cx="12188930" cy="6857990"/>
          </a:xfrm>
          <a:prstGeom prst="rect">
            <a:avLst/>
          </a:prstGeom>
        </p:spPr>
      </p:pic>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524000" y="1122363"/>
            <a:ext cx="9144000" cy="3063240"/>
          </a:xfrm>
        </p:spPr>
        <p:txBody>
          <a:bodyPr vert="horz" lIns="91440" tIns="45720" rIns="91440" bIns="45720" rtlCol="0" anchor="b">
            <a:normAutofit/>
          </a:bodyPr>
          <a:lstStyle/>
          <a:p>
            <a:pPr algn="ctr"/>
            <a:r>
              <a:rPr lang="en-US" sz="6600" dirty="0">
                <a:solidFill>
                  <a:schemeClr val="bg1"/>
                </a:solidFill>
              </a:rPr>
              <a:t>RCW 10.120.020: Permissible Uses of Force</a:t>
            </a: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527048" y="4599432"/>
            <a:ext cx="9144000" cy="1536192"/>
          </a:xfrm>
        </p:spPr>
        <p:txBody>
          <a:bodyPr vert="horz" lIns="91440" tIns="45720" rIns="91440" bIns="45720" rtlCol="0">
            <a:normAutofit/>
          </a:bodyPr>
          <a:lstStyle/>
          <a:p>
            <a:pPr marL="0" indent="0" algn="l">
              <a:buNone/>
            </a:pPr>
            <a:r>
              <a:rPr lang="en-US" sz="2400" dirty="0"/>
              <a:t>.</a:t>
            </a:r>
          </a:p>
        </p:txBody>
      </p:sp>
      <p:sp>
        <p:nvSpPr>
          <p:cNvPr id="45" name="sketchy line">
            <a:extLst>
              <a:ext uri="{FF2B5EF4-FFF2-40B4-BE49-F238E27FC236}">
                <a16:creationId xmlns:a16="http://schemas.microsoft.com/office/drawing/2014/main" id="{9F6380B4-6A1C-481E-8408-B4E6C75B9B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974206" y="4368623"/>
            <a:ext cx="4243589" cy="18288"/>
          </a:xfrm>
          <a:custGeom>
            <a:avLst/>
            <a:gdLst>
              <a:gd name="connsiteX0" fmla="*/ 0 w 4243589"/>
              <a:gd name="connsiteY0" fmla="*/ 0 h 18288"/>
              <a:gd name="connsiteX1" fmla="*/ 478919 w 4243589"/>
              <a:gd name="connsiteY1" fmla="*/ 0 h 18288"/>
              <a:gd name="connsiteX2" fmla="*/ 957839 w 4243589"/>
              <a:gd name="connsiteY2" fmla="*/ 0 h 18288"/>
              <a:gd name="connsiteX3" fmla="*/ 1521630 w 4243589"/>
              <a:gd name="connsiteY3" fmla="*/ 0 h 18288"/>
              <a:gd name="connsiteX4" fmla="*/ 2212729 w 4243589"/>
              <a:gd name="connsiteY4" fmla="*/ 0 h 18288"/>
              <a:gd name="connsiteX5" fmla="*/ 2734084 w 4243589"/>
              <a:gd name="connsiteY5" fmla="*/ 0 h 18288"/>
              <a:gd name="connsiteX6" fmla="*/ 3255439 w 4243589"/>
              <a:gd name="connsiteY6" fmla="*/ 0 h 18288"/>
              <a:gd name="connsiteX7" fmla="*/ 4243589 w 4243589"/>
              <a:gd name="connsiteY7" fmla="*/ 0 h 18288"/>
              <a:gd name="connsiteX8" fmla="*/ 4243589 w 4243589"/>
              <a:gd name="connsiteY8" fmla="*/ 18288 h 18288"/>
              <a:gd name="connsiteX9" fmla="*/ 3594926 w 4243589"/>
              <a:gd name="connsiteY9" fmla="*/ 18288 h 18288"/>
              <a:gd name="connsiteX10" fmla="*/ 3073571 w 4243589"/>
              <a:gd name="connsiteY10" fmla="*/ 18288 h 18288"/>
              <a:gd name="connsiteX11" fmla="*/ 2552216 w 4243589"/>
              <a:gd name="connsiteY11" fmla="*/ 18288 h 18288"/>
              <a:gd name="connsiteX12" fmla="*/ 1903553 w 4243589"/>
              <a:gd name="connsiteY12" fmla="*/ 18288 h 18288"/>
              <a:gd name="connsiteX13" fmla="*/ 1212454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213395" y="-21006"/>
                  <a:pt x="307421" y="-18116"/>
                  <a:pt x="478919" y="0"/>
                </a:cubicBezTo>
                <a:cubicBezTo>
                  <a:pt x="650417" y="18116"/>
                  <a:pt x="831092" y="-21237"/>
                  <a:pt x="957839" y="0"/>
                </a:cubicBezTo>
                <a:cubicBezTo>
                  <a:pt x="1084586" y="21237"/>
                  <a:pt x="1301682" y="25124"/>
                  <a:pt x="1521630" y="0"/>
                </a:cubicBezTo>
                <a:cubicBezTo>
                  <a:pt x="1741578" y="-25124"/>
                  <a:pt x="1970269" y="-29139"/>
                  <a:pt x="2212729" y="0"/>
                </a:cubicBezTo>
                <a:cubicBezTo>
                  <a:pt x="2455189" y="29139"/>
                  <a:pt x="2558847" y="-4796"/>
                  <a:pt x="2734084" y="0"/>
                </a:cubicBezTo>
                <a:cubicBezTo>
                  <a:pt x="2909321" y="4796"/>
                  <a:pt x="3097217" y="-13409"/>
                  <a:pt x="3255439" y="0"/>
                </a:cubicBezTo>
                <a:cubicBezTo>
                  <a:pt x="3413662" y="13409"/>
                  <a:pt x="3979999" y="-10121"/>
                  <a:pt x="4243589" y="0"/>
                </a:cubicBezTo>
                <a:cubicBezTo>
                  <a:pt x="4244484" y="8974"/>
                  <a:pt x="4243043" y="9359"/>
                  <a:pt x="4243589" y="18288"/>
                </a:cubicBezTo>
                <a:cubicBezTo>
                  <a:pt x="4058777" y="31246"/>
                  <a:pt x="3910348" y="3158"/>
                  <a:pt x="3594926" y="18288"/>
                </a:cubicBezTo>
                <a:cubicBezTo>
                  <a:pt x="3279504" y="33418"/>
                  <a:pt x="3319955" y="-3977"/>
                  <a:pt x="3073571" y="18288"/>
                </a:cubicBezTo>
                <a:cubicBezTo>
                  <a:pt x="2827187" y="40553"/>
                  <a:pt x="2767387" y="1863"/>
                  <a:pt x="2552216" y="18288"/>
                </a:cubicBezTo>
                <a:cubicBezTo>
                  <a:pt x="2337046" y="34713"/>
                  <a:pt x="2181871" y="19527"/>
                  <a:pt x="1903553" y="18288"/>
                </a:cubicBezTo>
                <a:cubicBezTo>
                  <a:pt x="1625235" y="17049"/>
                  <a:pt x="1557672" y="24174"/>
                  <a:pt x="1212454" y="18288"/>
                </a:cubicBezTo>
                <a:cubicBezTo>
                  <a:pt x="867236" y="12402"/>
                  <a:pt x="874382" y="15627"/>
                  <a:pt x="733535" y="18288"/>
                </a:cubicBezTo>
                <a:cubicBezTo>
                  <a:pt x="592688" y="20949"/>
                  <a:pt x="183477" y="14753"/>
                  <a:pt x="0" y="18288"/>
                </a:cubicBezTo>
                <a:cubicBezTo>
                  <a:pt x="-229" y="14222"/>
                  <a:pt x="509" y="5816"/>
                  <a:pt x="0" y="0"/>
                </a:cubicBezTo>
                <a:close/>
              </a:path>
              <a:path w="4243589" h="18288" stroke="0" extrusionOk="0">
                <a:moveTo>
                  <a:pt x="0" y="0"/>
                </a:moveTo>
                <a:cubicBezTo>
                  <a:pt x="143690" y="16630"/>
                  <a:pt x="266667" y="14847"/>
                  <a:pt x="521355" y="0"/>
                </a:cubicBezTo>
                <a:cubicBezTo>
                  <a:pt x="776043" y="-14847"/>
                  <a:pt x="814491" y="-17363"/>
                  <a:pt x="1000275" y="0"/>
                </a:cubicBezTo>
                <a:cubicBezTo>
                  <a:pt x="1186059" y="17363"/>
                  <a:pt x="1352504" y="-23507"/>
                  <a:pt x="1521630" y="0"/>
                </a:cubicBezTo>
                <a:cubicBezTo>
                  <a:pt x="1690756" y="23507"/>
                  <a:pt x="1889525" y="5871"/>
                  <a:pt x="2127857" y="0"/>
                </a:cubicBezTo>
                <a:cubicBezTo>
                  <a:pt x="2366189" y="-5871"/>
                  <a:pt x="2620628" y="-27997"/>
                  <a:pt x="2776520" y="0"/>
                </a:cubicBezTo>
                <a:cubicBezTo>
                  <a:pt x="2932412" y="27997"/>
                  <a:pt x="3131683" y="-25073"/>
                  <a:pt x="3467618" y="0"/>
                </a:cubicBezTo>
                <a:cubicBezTo>
                  <a:pt x="3803553" y="25073"/>
                  <a:pt x="4017371" y="3071"/>
                  <a:pt x="4243589" y="0"/>
                </a:cubicBezTo>
                <a:cubicBezTo>
                  <a:pt x="4243134" y="6162"/>
                  <a:pt x="4243492" y="11775"/>
                  <a:pt x="4243589" y="18288"/>
                </a:cubicBezTo>
                <a:cubicBezTo>
                  <a:pt x="4017834" y="-5779"/>
                  <a:pt x="3834586" y="13376"/>
                  <a:pt x="3594926" y="18288"/>
                </a:cubicBezTo>
                <a:cubicBezTo>
                  <a:pt x="3355266" y="23200"/>
                  <a:pt x="3204179" y="2869"/>
                  <a:pt x="2903827" y="18288"/>
                </a:cubicBezTo>
                <a:cubicBezTo>
                  <a:pt x="2603475" y="33707"/>
                  <a:pt x="2526187" y="46187"/>
                  <a:pt x="2212729" y="18288"/>
                </a:cubicBezTo>
                <a:cubicBezTo>
                  <a:pt x="1899271" y="-9611"/>
                  <a:pt x="1966289" y="29692"/>
                  <a:pt x="1733809" y="18288"/>
                </a:cubicBezTo>
                <a:cubicBezTo>
                  <a:pt x="1501329" y="6884"/>
                  <a:pt x="1343612" y="12492"/>
                  <a:pt x="1085146" y="18288"/>
                </a:cubicBezTo>
                <a:cubicBezTo>
                  <a:pt x="826680" y="24084"/>
                  <a:pt x="778184" y="35607"/>
                  <a:pt x="521355" y="18288"/>
                </a:cubicBezTo>
                <a:cubicBezTo>
                  <a:pt x="264526" y="969"/>
                  <a:pt x="120277" y="4268"/>
                  <a:pt x="0" y="18288"/>
                </a:cubicBezTo>
                <a:cubicBezTo>
                  <a:pt x="766" y="10800"/>
                  <a:pt x="-457" y="8180"/>
                  <a:pt x="0" y="0"/>
                </a:cubicBezTo>
                <a:close/>
              </a:path>
            </a:pathLst>
          </a:custGeom>
          <a:solidFill>
            <a:srgbClr val="FFFFFF">
              <a:alpha val="75000"/>
            </a:srgbClr>
          </a:solidFill>
          <a:ln w="44450" cap="rnd">
            <a:solidFill>
              <a:schemeClr val="bg1">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89825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a:solidFill>
                  <a:schemeClr val="bg1"/>
                </a:solidFill>
                <a:latin typeface="+mj-lt"/>
                <a:ea typeface="+mj-ea"/>
                <a:cs typeface="+mj-cs"/>
              </a:rPr>
              <a:t>RCW 10.120.020 -For what purpose?</a:t>
            </a:r>
          </a:p>
          <a:p>
            <a:endParaRPr lang="en-US" sz="4000" kern="120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228600">
              <a:buFont typeface="Arial" panose="020B0604020202020204" pitchFamily="34" charset="0"/>
              <a:buChar char="•"/>
            </a:pPr>
            <a:r>
              <a:rPr lang="en-US" sz="2400" dirty="0">
                <a:cs typeface="+mn-cs"/>
              </a:rPr>
              <a:t>(1) PHYSICAL FORCE. Except as otherwise provided under this section, a peace officer may use physical force against a person to the extent necessary to:</a:t>
            </a:r>
          </a:p>
          <a:p>
            <a:pPr indent="-228600">
              <a:buFont typeface="Arial" panose="020B0604020202020204" pitchFamily="34" charset="0"/>
              <a:buChar char="•"/>
            </a:pPr>
            <a:r>
              <a:rPr lang="en-US" sz="2400" dirty="0">
                <a:cs typeface="+mn-cs"/>
              </a:rPr>
              <a:t>(a) </a:t>
            </a:r>
            <a:r>
              <a:rPr lang="en-US" sz="2400" b="1" dirty="0">
                <a:cs typeface="+mn-cs"/>
              </a:rPr>
              <a:t>Protect against a criminal offense </a:t>
            </a:r>
            <a:r>
              <a:rPr lang="en-US" sz="2400" dirty="0">
                <a:cs typeface="+mn-cs"/>
              </a:rPr>
              <a:t>when there is probable cause that the person has committed, is committing, or is about to commit the offense;</a:t>
            </a:r>
          </a:p>
          <a:p>
            <a:pPr indent="-228600">
              <a:buFont typeface="Arial" panose="020B0604020202020204" pitchFamily="34" charset="0"/>
              <a:buChar char="•"/>
            </a:pPr>
            <a:r>
              <a:rPr lang="en-US" sz="2400" dirty="0">
                <a:cs typeface="+mn-cs"/>
              </a:rPr>
              <a:t>(b) Effect an </a:t>
            </a:r>
            <a:r>
              <a:rPr lang="en-US" sz="2400" b="1" dirty="0">
                <a:cs typeface="+mn-cs"/>
              </a:rPr>
              <a:t>arrest</a:t>
            </a:r>
            <a:r>
              <a:rPr lang="en-US" sz="2400" dirty="0">
                <a:cs typeface="+mn-cs"/>
              </a:rPr>
              <a:t>;</a:t>
            </a:r>
          </a:p>
          <a:p>
            <a:pPr indent="-228600">
              <a:buFont typeface="Arial" panose="020B0604020202020204" pitchFamily="34" charset="0"/>
              <a:buChar char="•"/>
            </a:pPr>
            <a:r>
              <a:rPr lang="en-US" sz="2400" dirty="0">
                <a:cs typeface="+mn-cs"/>
              </a:rPr>
              <a:t>(c) </a:t>
            </a:r>
            <a:r>
              <a:rPr lang="en-US" sz="2400" b="1" dirty="0">
                <a:cs typeface="+mn-cs"/>
              </a:rPr>
              <a:t>Prevent an escape </a:t>
            </a:r>
            <a:r>
              <a:rPr lang="en-US" sz="2400" dirty="0">
                <a:cs typeface="+mn-cs"/>
              </a:rPr>
              <a:t>as defined under chapter 9A.76 RCW;</a:t>
            </a:r>
          </a:p>
        </p:txBody>
      </p:sp>
    </p:spTree>
    <p:extLst>
      <p:ext uri="{BB962C8B-B14F-4D97-AF65-F5344CB8AC3E}">
        <p14:creationId xmlns:p14="http://schemas.microsoft.com/office/powerpoint/2010/main" val="422659250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a:solidFill>
                  <a:schemeClr val="bg1"/>
                </a:solidFill>
                <a:latin typeface="+mj-lt"/>
                <a:ea typeface="+mj-ea"/>
                <a:cs typeface="+mj-cs"/>
              </a:rPr>
              <a:t>RCW 10.120.020 -For what purpose?</a:t>
            </a:r>
          </a:p>
          <a:p>
            <a:endParaRPr lang="en-US" sz="4000" kern="120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228600">
              <a:buFont typeface="Arial" panose="020B0604020202020204" pitchFamily="34" charset="0"/>
              <a:buChar char="•"/>
            </a:pPr>
            <a:r>
              <a:rPr lang="en-US" sz="2400" dirty="0">
                <a:cs typeface="+mn-cs"/>
              </a:rPr>
              <a:t>(d) Take a person into custody, transport a person for evaluation or treatment, or provide other assistance under chapter 10.77, 71.05, or 71.34 RCW; </a:t>
            </a:r>
            <a:r>
              <a:rPr lang="en-US" sz="2400" b="1" dirty="0">
                <a:cs typeface="+mn-cs"/>
              </a:rPr>
              <a:t>(IE – Involuntary Commitment)</a:t>
            </a:r>
          </a:p>
          <a:p>
            <a:pPr indent="-228600">
              <a:buFont typeface="Arial" panose="020B0604020202020204" pitchFamily="34" charset="0"/>
              <a:buChar char="•"/>
            </a:pPr>
            <a:r>
              <a:rPr lang="en-US" sz="2400" dirty="0">
                <a:cs typeface="+mn-cs"/>
              </a:rPr>
              <a:t>(e) Take a minor into </a:t>
            </a:r>
            <a:r>
              <a:rPr lang="en-US" sz="2400" b="1" dirty="0">
                <a:cs typeface="+mn-cs"/>
              </a:rPr>
              <a:t>protective custody </a:t>
            </a:r>
            <a:r>
              <a:rPr lang="en-US" sz="2400" dirty="0">
                <a:cs typeface="+mn-cs"/>
              </a:rPr>
              <a:t>when authorized or directed by statute;</a:t>
            </a:r>
          </a:p>
          <a:p>
            <a:pPr indent="-228600">
              <a:buFont typeface="Arial" panose="020B0604020202020204" pitchFamily="34" charset="0"/>
              <a:buChar char="•"/>
            </a:pPr>
            <a:r>
              <a:rPr lang="en-US" sz="2400" dirty="0">
                <a:cs typeface="+mn-cs"/>
              </a:rPr>
              <a:t>(f) </a:t>
            </a:r>
            <a:r>
              <a:rPr lang="en-US" sz="2400" b="1" dirty="0">
                <a:cs typeface="+mn-cs"/>
              </a:rPr>
              <a:t>Execute or enforce a court order</a:t>
            </a:r>
            <a:r>
              <a:rPr lang="en-US" sz="2400" dirty="0">
                <a:cs typeface="+mn-cs"/>
              </a:rPr>
              <a:t> authorizing or directing a peace officer to take a person into custody;</a:t>
            </a:r>
          </a:p>
          <a:p>
            <a:pPr indent="-228600">
              <a:buFont typeface="Arial" panose="020B0604020202020204" pitchFamily="34" charset="0"/>
              <a:buChar char="•"/>
            </a:pPr>
            <a:r>
              <a:rPr lang="en-US" sz="2400" dirty="0">
                <a:cs typeface="+mn-cs"/>
              </a:rPr>
              <a:t>(g) Execute a </a:t>
            </a:r>
            <a:r>
              <a:rPr lang="en-US" sz="2400" b="1" dirty="0">
                <a:cs typeface="+mn-cs"/>
              </a:rPr>
              <a:t>search warrant</a:t>
            </a:r>
            <a:r>
              <a:rPr lang="en-US" sz="2400" dirty="0">
                <a:cs typeface="+mn-cs"/>
              </a:rPr>
              <a:t>;</a:t>
            </a:r>
            <a:endParaRPr lang="en-US" sz="2400" i="1" dirty="0">
              <a:cs typeface="+mn-cs"/>
            </a:endParaRPr>
          </a:p>
        </p:txBody>
      </p:sp>
    </p:spTree>
    <p:extLst>
      <p:ext uri="{BB962C8B-B14F-4D97-AF65-F5344CB8AC3E}">
        <p14:creationId xmlns:p14="http://schemas.microsoft.com/office/powerpoint/2010/main" val="182993180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a:solidFill>
                  <a:schemeClr val="bg1"/>
                </a:solidFill>
                <a:latin typeface="+mj-lt"/>
                <a:ea typeface="+mj-ea"/>
                <a:cs typeface="+mj-cs"/>
              </a:rPr>
              <a:t>RCW 10.120.020 -For what purpose?</a:t>
            </a:r>
          </a:p>
          <a:p>
            <a:endParaRPr lang="en-US" sz="4000" kern="120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228600">
              <a:buFont typeface="Arial" panose="020B0604020202020204" pitchFamily="34" charset="0"/>
              <a:buChar char="•"/>
            </a:pPr>
            <a:r>
              <a:rPr lang="en-US" sz="2400" dirty="0">
                <a:cs typeface="+mn-cs"/>
              </a:rPr>
              <a:t>(h) </a:t>
            </a:r>
            <a:r>
              <a:rPr lang="en-US" sz="2400" b="1" dirty="0">
                <a:cs typeface="+mn-cs"/>
              </a:rPr>
              <a:t>Execute or enforce an oral directive issued by a judicial officer </a:t>
            </a:r>
            <a:r>
              <a:rPr lang="en-US" sz="2400" dirty="0">
                <a:cs typeface="+mn-cs"/>
              </a:rPr>
              <a:t>in the courtroom or a written order where the court expressly authorizes a peace officer to use physical force to execute or enforce the directive or order; or</a:t>
            </a:r>
          </a:p>
          <a:p>
            <a:pPr indent="-228600">
              <a:buFont typeface="Arial" panose="020B0604020202020204" pitchFamily="34" charset="0"/>
              <a:buChar char="•"/>
            </a:pPr>
            <a:r>
              <a:rPr lang="en-US" sz="2400" dirty="0">
                <a:cs typeface="+mn-cs"/>
              </a:rPr>
              <a:t>(i) </a:t>
            </a:r>
            <a:r>
              <a:rPr lang="en-US" sz="2400" b="1" dirty="0">
                <a:cs typeface="+mn-cs"/>
              </a:rPr>
              <a:t>Prevent a person from fleeing or stop a person who is actively fleeing a lawful temporary investigative detention</a:t>
            </a:r>
            <a:r>
              <a:rPr lang="en-US" sz="2400" dirty="0">
                <a:cs typeface="+mn-cs"/>
              </a:rPr>
              <a:t>, provided that the person has been given notice that he or she is being detained and is not free to leave;</a:t>
            </a:r>
          </a:p>
          <a:p>
            <a:pPr indent="-228600">
              <a:buFont typeface="Arial" panose="020B0604020202020204" pitchFamily="34" charset="0"/>
              <a:buChar char="•"/>
            </a:pPr>
            <a:r>
              <a:rPr lang="en-US" sz="2400" dirty="0">
                <a:cs typeface="+mn-cs"/>
              </a:rPr>
              <a:t>(j) </a:t>
            </a:r>
            <a:r>
              <a:rPr lang="en-US" sz="2400" b="1" dirty="0">
                <a:cs typeface="+mn-cs"/>
              </a:rPr>
              <a:t>Take a person into custody</a:t>
            </a:r>
            <a:r>
              <a:rPr lang="en-US" sz="2400" dirty="0">
                <a:cs typeface="+mn-cs"/>
              </a:rPr>
              <a:t> when authorized or directed by statute; or</a:t>
            </a:r>
          </a:p>
          <a:p>
            <a:pPr indent="-228600">
              <a:buFont typeface="Arial" panose="020B0604020202020204" pitchFamily="34" charset="0"/>
              <a:buChar char="•"/>
            </a:pPr>
            <a:r>
              <a:rPr lang="en-US" sz="2400" dirty="0">
                <a:cs typeface="+mn-cs"/>
              </a:rPr>
              <a:t>(k) </a:t>
            </a:r>
            <a:r>
              <a:rPr lang="en-US" sz="2400" b="1" dirty="0">
                <a:cs typeface="+mn-cs"/>
              </a:rPr>
              <a:t>Protect against an imminent threat of bodily injury </a:t>
            </a:r>
            <a:r>
              <a:rPr lang="en-US" sz="2400" dirty="0">
                <a:cs typeface="+mn-cs"/>
              </a:rPr>
              <a:t>to the peace officer, another person, or the person against whom force is being used.</a:t>
            </a:r>
            <a:endParaRPr lang="en-US" sz="2400" i="1" dirty="0">
              <a:cs typeface="+mn-cs"/>
            </a:endParaRPr>
          </a:p>
        </p:txBody>
      </p:sp>
    </p:spTree>
    <p:extLst>
      <p:ext uri="{BB962C8B-B14F-4D97-AF65-F5344CB8AC3E}">
        <p14:creationId xmlns:p14="http://schemas.microsoft.com/office/powerpoint/2010/main" val="301273557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dirty="0">
                <a:solidFill>
                  <a:schemeClr val="bg1"/>
                </a:solidFill>
                <a:latin typeface="+mj-lt"/>
                <a:ea typeface="+mj-ea"/>
                <a:cs typeface="+mj-cs"/>
              </a:rPr>
              <a:t>RCW 10.120.020 – Deadly Force</a:t>
            </a:r>
          </a:p>
          <a:p>
            <a:endParaRPr lang="en-US" sz="4000" kern="1200" dirty="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228600">
              <a:buFont typeface="Arial" panose="020B0604020202020204" pitchFamily="34" charset="0"/>
              <a:buChar char="•"/>
            </a:pPr>
            <a:r>
              <a:rPr lang="en-US" sz="2000" b="0" i="0" dirty="0">
                <a:solidFill>
                  <a:srgbClr val="000000"/>
                </a:solidFill>
                <a:effectLst/>
                <a:latin typeface="Open Sans" panose="020B0606030504020204" pitchFamily="34" charset="0"/>
              </a:rPr>
              <a:t>(2) DEADLY FORCE. </a:t>
            </a:r>
          </a:p>
          <a:p>
            <a:pPr indent="-228600">
              <a:buFont typeface="Arial" panose="020B0604020202020204" pitchFamily="34" charset="0"/>
              <a:buChar char="•"/>
            </a:pPr>
            <a:r>
              <a:rPr lang="en-US" sz="2000" b="0" i="1" dirty="0">
                <a:solidFill>
                  <a:srgbClr val="000000"/>
                </a:solidFill>
                <a:effectLst/>
                <a:latin typeface="Open Sans" panose="020B0606030504020204" pitchFamily="34" charset="0"/>
              </a:rPr>
              <a:t>Except as otherwise provided under this section, a peace officer may use deadly force against another person only when </a:t>
            </a:r>
            <a:r>
              <a:rPr lang="en-US" sz="2000" i="1" dirty="0">
                <a:solidFill>
                  <a:srgbClr val="000000"/>
                </a:solidFill>
                <a:effectLst/>
                <a:latin typeface="Open Sans" panose="020B0606030504020204" pitchFamily="34" charset="0"/>
              </a:rPr>
              <a:t>necessary</a:t>
            </a:r>
            <a:r>
              <a:rPr lang="en-US" sz="2000" b="0" i="1" dirty="0">
                <a:solidFill>
                  <a:srgbClr val="000000"/>
                </a:solidFill>
                <a:effectLst/>
                <a:latin typeface="Open Sans" panose="020B0606030504020204" pitchFamily="34" charset="0"/>
              </a:rPr>
              <a:t> to protect against an immediate threat of serious physical injury or death to the officer or another person. For purposes of this subsection: "Immediate threat of serious physical injury or death" means that, based on the totality of the circumstances, it is objectively reasonable to believe that a person has the present and apparent ability, opportunity, and intent to immediately cause death or serious bodily injury to the peace officer or another person.</a:t>
            </a:r>
            <a:endParaRPr lang="en-US" sz="2400" i="1" dirty="0">
              <a:cs typeface="+mn-cs"/>
            </a:endParaRPr>
          </a:p>
        </p:txBody>
      </p:sp>
    </p:spTree>
    <p:extLst>
      <p:ext uri="{BB962C8B-B14F-4D97-AF65-F5344CB8AC3E}">
        <p14:creationId xmlns:p14="http://schemas.microsoft.com/office/powerpoint/2010/main" val="166304974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dirty="0">
                <a:solidFill>
                  <a:schemeClr val="bg1"/>
                </a:solidFill>
                <a:latin typeface="+mj-lt"/>
                <a:ea typeface="+mj-ea"/>
                <a:cs typeface="+mj-cs"/>
              </a:rPr>
              <a:t>RCW 10.120.020 – Reasonable Care</a:t>
            </a:r>
          </a:p>
          <a:p>
            <a:endParaRPr lang="en-US" sz="4000" kern="1200" dirty="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457200" algn="l"/>
            <a:r>
              <a:rPr lang="en-US" b="0" i="0" dirty="0">
                <a:solidFill>
                  <a:srgbClr val="000000"/>
                </a:solidFill>
                <a:effectLst/>
                <a:latin typeface="Open Sans" panose="020B0606030504020204" pitchFamily="34" charset="0"/>
              </a:rPr>
              <a:t>(3) REASONABLE CARE. A peace officer shall use reasonable care when determining whether to use physical force or deadly force and when using any physical force or deadly force against another person. To that end, a peace officer shall:</a:t>
            </a:r>
          </a:p>
          <a:p>
            <a:pPr indent="457200" algn="l"/>
            <a:r>
              <a:rPr lang="en-US" b="0" i="0" dirty="0">
                <a:solidFill>
                  <a:srgbClr val="000000"/>
                </a:solidFill>
                <a:effectLst/>
                <a:latin typeface="Open Sans" panose="020B0606030504020204" pitchFamily="34" charset="0"/>
              </a:rPr>
              <a:t>(a) When possible, use all </a:t>
            </a:r>
            <a:r>
              <a:rPr lang="en-US" b="1" i="0" dirty="0">
                <a:solidFill>
                  <a:srgbClr val="000000"/>
                </a:solidFill>
                <a:effectLst/>
                <a:latin typeface="Open Sans" panose="020B0606030504020204" pitchFamily="34" charset="0"/>
              </a:rPr>
              <a:t>de-escalation tactics </a:t>
            </a:r>
            <a:r>
              <a:rPr lang="en-US" b="0" i="0" dirty="0">
                <a:solidFill>
                  <a:srgbClr val="000000"/>
                </a:solidFill>
                <a:effectLst/>
                <a:latin typeface="Open Sans" panose="020B0606030504020204" pitchFamily="34" charset="0"/>
              </a:rPr>
              <a:t>that are available and appropriate under the circumstances before using physical force;</a:t>
            </a:r>
          </a:p>
        </p:txBody>
      </p:sp>
    </p:spTree>
    <p:extLst>
      <p:ext uri="{BB962C8B-B14F-4D97-AF65-F5344CB8AC3E}">
        <p14:creationId xmlns:p14="http://schemas.microsoft.com/office/powerpoint/2010/main" val="341805785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2" name="Rectangle 29">
            <a:extLst>
              <a:ext uri="{FF2B5EF4-FFF2-40B4-BE49-F238E27FC236}">
                <a16:creationId xmlns:a16="http://schemas.microsoft.com/office/drawing/2014/main" id="{45D37F4E-DDB4-456B-97E0-9937730A03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572493" y="238539"/>
            <a:ext cx="11018520" cy="1434415"/>
          </a:xfrm>
        </p:spPr>
        <p:txBody>
          <a:bodyPr vert="horz" lIns="91440" tIns="45720" rIns="91440" bIns="45720" rtlCol="0" anchor="b">
            <a:normAutofit fontScale="90000"/>
          </a:bodyPr>
          <a:lstStyle/>
          <a:p>
            <a:r>
              <a:rPr lang="en-US" sz="5400" dirty="0"/>
              <a:t>De-escalation tactics: RCW 10.120.010</a:t>
            </a:r>
          </a:p>
          <a:p>
            <a:endParaRPr lang="en-US" sz="5400" dirty="0"/>
          </a:p>
        </p:txBody>
      </p:sp>
      <p:sp>
        <p:nvSpPr>
          <p:cNvPr id="43" name="sketchy line">
            <a:extLst>
              <a:ext uri="{FF2B5EF4-FFF2-40B4-BE49-F238E27FC236}">
                <a16:creationId xmlns:a16="http://schemas.microsoft.com/office/drawing/2014/main" id="{B2DD41CD-8F47-4F56-AD12-4E2FF76969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493" y="1681544"/>
            <a:ext cx="10972800" cy="18288"/>
          </a:xfrm>
          <a:custGeom>
            <a:avLst/>
            <a:gdLst>
              <a:gd name="connsiteX0" fmla="*/ 0 w 10972800"/>
              <a:gd name="connsiteY0" fmla="*/ 0 h 18288"/>
              <a:gd name="connsiteX1" fmla="*/ 356616 w 10972800"/>
              <a:gd name="connsiteY1" fmla="*/ 0 h 18288"/>
              <a:gd name="connsiteX2" fmla="*/ 1042416 w 10972800"/>
              <a:gd name="connsiteY2" fmla="*/ 0 h 18288"/>
              <a:gd name="connsiteX3" fmla="*/ 1947672 w 10972800"/>
              <a:gd name="connsiteY3" fmla="*/ 0 h 18288"/>
              <a:gd name="connsiteX4" fmla="*/ 2633472 w 10972800"/>
              <a:gd name="connsiteY4" fmla="*/ 0 h 18288"/>
              <a:gd name="connsiteX5" fmla="*/ 2990088 w 10972800"/>
              <a:gd name="connsiteY5" fmla="*/ 0 h 18288"/>
              <a:gd name="connsiteX6" fmla="*/ 3456432 w 10972800"/>
              <a:gd name="connsiteY6" fmla="*/ 0 h 18288"/>
              <a:gd name="connsiteX7" fmla="*/ 4361688 w 10972800"/>
              <a:gd name="connsiteY7" fmla="*/ 0 h 18288"/>
              <a:gd name="connsiteX8" fmla="*/ 5266944 w 10972800"/>
              <a:gd name="connsiteY8" fmla="*/ 0 h 18288"/>
              <a:gd name="connsiteX9" fmla="*/ 6172200 w 10972800"/>
              <a:gd name="connsiteY9" fmla="*/ 0 h 18288"/>
              <a:gd name="connsiteX10" fmla="*/ 6528816 w 10972800"/>
              <a:gd name="connsiteY10" fmla="*/ 0 h 18288"/>
              <a:gd name="connsiteX11" fmla="*/ 7214616 w 10972800"/>
              <a:gd name="connsiteY11" fmla="*/ 0 h 18288"/>
              <a:gd name="connsiteX12" fmla="*/ 7790688 w 10972800"/>
              <a:gd name="connsiteY12" fmla="*/ 0 h 18288"/>
              <a:gd name="connsiteX13" fmla="*/ 8147304 w 10972800"/>
              <a:gd name="connsiteY13" fmla="*/ 0 h 18288"/>
              <a:gd name="connsiteX14" fmla="*/ 9052560 w 10972800"/>
              <a:gd name="connsiteY14" fmla="*/ 0 h 18288"/>
              <a:gd name="connsiteX15" fmla="*/ 9409176 w 10972800"/>
              <a:gd name="connsiteY15" fmla="*/ 0 h 18288"/>
              <a:gd name="connsiteX16" fmla="*/ 9765792 w 10972800"/>
              <a:gd name="connsiteY16" fmla="*/ 0 h 18288"/>
              <a:gd name="connsiteX17" fmla="*/ 10341864 w 10972800"/>
              <a:gd name="connsiteY17" fmla="*/ 0 h 18288"/>
              <a:gd name="connsiteX18" fmla="*/ 10972800 w 10972800"/>
              <a:gd name="connsiteY18" fmla="*/ 0 h 18288"/>
              <a:gd name="connsiteX19" fmla="*/ 10972800 w 10972800"/>
              <a:gd name="connsiteY19" fmla="*/ 18288 h 18288"/>
              <a:gd name="connsiteX20" fmla="*/ 10177272 w 10972800"/>
              <a:gd name="connsiteY20" fmla="*/ 18288 h 18288"/>
              <a:gd name="connsiteX21" fmla="*/ 9820656 w 10972800"/>
              <a:gd name="connsiteY21" fmla="*/ 18288 h 18288"/>
              <a:gd name="connsiteX22" fmla="*/ 9464040 w 10972800"/>
              <a:gd name="connsiteY22" fmla="*/ 18288 h 18288"/>
              <a:gd name="connsiteX23" fmla="*/ 8778240 w 10972800"/>
              <a:gd name="connsiteY23" fmla="*/ 18288 h 18288"/>
              <a:gd name="connsiteX24" fmla="*/ 8421624 w 10972800"/>
              <a:gd name="connsiteY24" fmla="*/ 18288 h 18288"/>
              <a:gd name="connsiteX25" fmla="*/ 7735824 w 10972800"/>
              <a:gd name="connsiteY25" fmla="*/ 18288 h 18288"/>
              <a:gd name="connsiteX26" fmla="*/ 6940296 w 10972800"/>
              <a:gd name="connsiteY26" fmla="*/ 18288 h 18288"/>
              <a:gd name="connsiteX27" fmla="*/ 6254496 w 10972800"/>
              <a:gd name="connsiteY27" fmla="*/ 18288 h 18288"/>
              <a:gd name="connsiteX28" fmla="*/ 5458968 w 10972800"/>
              <a:gd name="connsiteY28" fmla="*/ 18288 h 18288"/>
              <a:gd name="connsiteX29" fmla="*/ 4663440 w 10972800"/>
              <a:gd name="connsiteY29" fmla="*/ 18288 h 18288"/>
              <a:gd name="connsiteX30" fmla="*/ 4306824 w 10972800"/>
              <a:gd name="connsiteY30" fmla="*/ 18288 h 18288"/>
              <a:gd name="connsiteX31" fmla="*/ 3840480 w 10972800"/>
              <a:gd name="connsiteY31" fmla="*/ 18288 h 18288"/>
              <a:gd name="connsiteX32" fmla="*/ 3264408 w 10972800"/>
              <a:gd name="connsiteY32" fmla="*/ 18288 h 18288"/>
              <a:gd name="connsiteX33" fmla="*/ 2578608 w 10972800"/>
              <a:gd name="connsiteY33" fmla="*/ 18288 h 18288"/>
              <a:gd name="connsiteX34" fmla="*/ 1673352 w 10972800"/>
              <a:gd name="connsiteY34" fmla="*/ 18288 h 18288"/>
              <a:gd name="connsiteX35" fmla="*/ 877824 w 10972800"/>
              <a:gd name="connsiteY35" fmla="*/ 18288 h 18288"/>
              <a:gd name="connsiteX36" fmla="*/ 0 w 10972800"/>
              <a:gd name="connsiteY36" fmla="*/ 18288 h 18288"/>
              <a:gd name="connsiteX37" fmla="*/ 0 w 10972800"/>
              <a:gd name="connsiteY37"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972800" h="18288" fill="none" extrusionOk="0">
                <a:moveTo>
                  <a:pt x="0" y="0"/>
                </a:moveTo>
                <a:cubicBezTo>
                  <a:pt x="165916" y="-1866"/>
                  <a:pt x="188720" y="13756"/>
                  <a:pt x="356616" y="0"/>
                </a:cubicBezTo>
                <a:cubicBezTo>
                  <a:pt x="524512" y="-13756"/>
                  <a:pt x="734781" y="8922"/>
                  <a:pt x="1042416" y="0"/>
                </a:cubicBezTo>
                <a:cubicBezTo>
                  <a:pt x="1350051" y="-8922"/>
                  <a:pt x="1595982" y="-26315"/>
                  <a:pt x="1947672" y="0"/>
                </a:cubicBezTo>
                <a:cubicBezTo>
                  <a:pt x="2299362" y="26315"/>
                  <a:pt x="2292691" y="-19526"/>
                  <a:pt x="2633472" y="0"/>
                </a:cubicBezTo>
                <a:cubicBezTo>
                  <a:pt x="2974253" y="19526"/>
                  <a:pt x="2857309" y="10773"/>
                  <a:pt x="2990088" y="0"/>
                </a:cubicBezTo>
                <a:cubicBezTo>
                  <a:pt x="3122867" y="-10773"/>
                  <a:pt x="3359343" y="7194"/>
                  <a:pt x="3456432" y="0"/>
                </a:cubicBezTo>
                <a:cubicBezTo>
                  <a:pt x="3553521" y="-7194"/>
                  <a:pt x="4136258" y="5108"/>
                  <a:pt x="4361688" y="0"/>
                </a:cubicBezTo>
                <a:cubicBezTo>
                  <a:pt x="4587118" y="-5108"/>
                  <a:pt x="4992424" y="-42958"/>
                  <a:pt x="5266944" y="0"/>
                </a:cubicBezTo>
                <a:cubicBezTo>
                  <a:pt x="5541464" y="42958"/>
                  <a:pt x="5882966" y="-3430"/>
                  <a:pt x="6172200" y="0"/>
                </a:cubicBezTo>
                <a:cubicBezTo>
                  <a:pt x="6461434" y="3430"/>
                  <a:pt x="6432127" y="6688"/>
                  <a:pt x="6528816" y="0"/>
                </a:cubicBezTo>
                <a:cubicBezTo>
                  <a:pt x="6625505" y="-6688"/>
                  <a:pt x="6916805" y="-436"/>
                  <a:pt x="7214616" y="0"/>
                </a:cubicBezTo>
                <a:cubicBezTo>
                  <a:pt x="7512427" y="436"/>
                  <a:pt x="7626159" y="-6909"/>
                  <a:pt x="7790688" y="0"/>
                </a:cubicBezTo>
                <a:cubicBezTo>
                  <a:pt x="7955217" y="6909"/>
                  <a:pt x="8048891" y="15307"/>
                  <a:pt x="8147304" y="0"/>
                </a:cubicBezTo>
                <a:cubicBezTo>
                  <a:pt x="8245717" y="-15307"/>
                  <a:pt x="8645618" y="-11734"/>
                  <a:pt x="9052560" y="0"/>
                </a:cubicBezTo>
                <a:cubicBezTo>
                  <a:pt x="9459502" y="11734"/>
                  <a:pt x="9320584" y="8388"/>
                  <a:pt x="9409176" y="0"/>
                </a:cubicBezTo>
                <a:cubicBezTo>
                  <a:pt x="9497768" y="-8388"/>
                  <a:pt x="9644192" y="8379"/>
                  <a:pt x="9765792" y="0"/>
                </a:cubicBezTo>
                <a:cubicBezTo>
                  <a:pt x="9887392" y="-8379"/>
                  <a:pt x="10105220" y="-12663"/>
                  <a:pt x="10341864" y="0"/>
                </a:cubicBezTo>
                <a:cubicBezTo>
                  <a:pt x="10578508" y="12663"/>
                  <a:pt x="10773103" y="-5786"/>
                  <a:pt x="10972800" y="0"/>
                </a:cubicBezTo>
                <a:cubicBezTo>
                  <a:pt x="10972146" y="8818"/>
                  <a:pt x="10972240" y="13823"/>
                  <a:pt x="10972800" y="18288"/>
                </a:cubicBezTo>
                <a:cubicBezTo>
                  <a:pt x="10588778" y="31598"/>
                  <a:pt x="10543381" y="-12698"/>
                  <a:pt x="10177272" y="18288"/>
                </a:cubicBezTo>
                <a:cubicBezTo>
                  <a:pt x="9811163" y="49274"/>
                  <a:pt x="9996817" y="25662"/>
                  <a:pt x="9820656" y="18288"/>
                </a:cubicBezTo>
                <a:cubicBezTo>
                  <a:pt x="9644495" y="10914"/>
                  <a:pt x="9607007" y="31631"/>
                  <a:pt x="9464040" y="18288"/>
                </a:cubicBezTo>
                <a:cubicBezTo>
                  <a:pt x="9321073" y="4945"/>
                  <a:pt x="9114189" y="28940"/>
                  <a:pt x="8778240" y="18288"/>
                </a:cubicBezTo>
                <a:cubicBezTo>
                  <a:pt x="8442291" y="7636"/>
                  <a:pt x="8594763" y="987"/>
                  <a:pt x="8421624" y="18288"/>
                </a:cubicBezTo>
                <a:cubicBezTo>
                  <a:pt x="8248485" y="35589"/>
                  <a:pt x="7929515" y="37573"/>
                  <a:pt x="7735824" y="18288"/>
                </a:cubicBezTo>
                <a:cubicBezTo>
                  <a:pt x="7542133" y="-997"/>
                  <a:pt x="7252504" y="33858"/>
                  <a:pt x="6940296" y="18288"/>
                </a:cubicBezTo>
                <a:cubicBezTo>
                  <a:pt x="6628088" y="2718"/>
                  <a:pt x="6528503" y="48389"/>
                  <a:pt x="6254496" y="18288"/>
                </a:cubicBezTo>
                <a:cubicBezTo>
                  <a:pt x="5980489" y="-11813"/>
                  <a:pt x="5695784" y="-3740"/>
                  <a:pt x="5458968" y="18288"/>
                </a:cubicBezTo>
                <a:cubicBezTo>
                  <a:pt x="5222152" y="40316"/>
                  <a:pt x="5010751" y="19095"/>
                  <a:pt x="4663440" y="18288"/>
                </a:cubicBezTo>
                <a:cubicBezTo>
                  <a:pt x="4316129" y="17481"/>
                  <a:pt x="4425552" y="1606"/>
                  <a:pt x="4306824" y="18288"/>
                </a:cubicBezTo>
                <a:cubicBezTo>
                  <a:pt x="4188096" y="34970"/>
                  <a:pt x="3941535" y="7481"/>
                  <a:pt x="3840480" y="18288"/>
                </a:cubicBezTo>
                <a:cubicBezTo>
                  <a:pt x="3739425" y="29095"/>
                  <a:pt x="3402388" y="17641"/>
                  <a:pt x="3264408" y="18288"/>
                </a:cubicBezTo>
                <a:cubicBezTo>
                  <a:pt x="3126428" y="18935"/>
                  <a:pt x="2776779" y="9983"/>
                  <a:pt x="2578608" y="18288"/>
                </a:cubicBezTo>
                <a:cubicBezTo>
                  <a:pt x="2380437" y="26593"/>
                  <a:pt x="1909468" y="25818"/>
                  <a:pt x="1673352" y="18288"/>
                </a:cubicBezTo>
                <a:cubicBezTo>
                  <a:pt x="1437236" y="10758"/>
                  <a:pt x="1131180" y="49884"/>
                  <a:pt x="877824" y="18288"/>
                </a:cubicBezTo>
                <a:cubicBezTo>
                  <a:pt x="624468" y="-13308"/>
                  <a:pt x="206753" y="2195"/>
                  <a:pt x="0" y="18288"/>
                </a:cubicBezTo>
                <a:cubicBezTo>
                  <a:pt x="313" y="10654"/>
                  <a:pt x="-263" y="4056"/>
                  <a:pt x="0" y="0"/>
                </a:cubicBezTo>
                <a:close/>
              </a:path>
              <a:path w="10972800" h="18288" stroke="0" extrusionOk="0">
                <a:moveTo>
                  <a:pt x="0" y="0"/>
                </a:moveTo>
                <a:cubicBezTo>
                  <a:pt x="164017" y="-17675"/>
                  <a:pt x="309425" y="9913"/>
                  <a:pt x="466344" y="0"/>
                </a:cubicBezTo>
                <a:cubicBezTo>
                  <a:pt x="623263" y="-9913"/>
                  <a:pt x="659300" y="-14524"/>
                  <a:pt x="822960" y="0"/>
                </a:cubicBezTo>
                <a:cubicBezTo>
                  <a:pt x="986620" y="14524"/>
                  <a:pt x="1105222" y="-16481"/>
                  <a:pt x="1289304" y="0"/>
                </a:cubicBezTo>
                <a:cubicBezTo>
                  <a:pt x="1473386" y="16481"/>
                  <a:pt x="1693223" y="26161"/>
                  <a:pt x="1975104" y="0"/>
                </a:cubicBezTo>
                <a:cubicBezTo>
                  <a:pt x="2256985" y="-26161"/>
                  <a:pt x="2435781" y="23061"/>
                  <a:pt x="2770632" y="0"/>
                </a:cubicBezTo>
                <a:cubicBezTo>
                  <a:pt x="3105483" y="-23061"/>
                  <a:pt x="3247479" y="-44011"/>
                  <a:pt x="3675888" y="0"/>
                </a:cubicBezTo>
                <a:cubicBezTo>
                  <a:pt x="4104297" y="44011"/>
                  <a:pt x="4280918" y="4017"/>
                  <a:pt x="4581144" y="0"/>
                </a:cubicBezTo>
                <a:cubicBezTo>
                  <a:pt x="4881370" y="-4017"/>
                  <a:pt x="5021699" y="-11889"/>
                  <a:pt x="5157216" y="0"/>
                </a:cubicBezTo>
                <a:cubicBezTo>
                  <a:pt x="5292733" y="11889"/>
                  <a:pt x="5603398" y="-17698"/>
                  <a:pt x="5952744" y="0"/>
                </a:cubicBezTo>
                <a:cubicBezTo>
                  <a:pt x="6302090" y="17698"/>
                  <a:pt x="6353093" y="-11909"/>
                  <a:pt x="6638544" y="0"/>
                </a:cubicBezTo>
                <a:cubicBezTo>
                  <a:pt x="6923995" y="11909"/>
                  <a:pt x="7053404" y="21630"/>
                  <a:pt x="7214616" y="0"/>
                </a:cubicBezTo>
                <a:cubicBezTo>
                  <a:pt x="7375828" y="-21630"/>
                  <a:pt x="7837963" y="3886"/>
                  <a:pt x="8010144" y="0"/>
                </a:cubicBezTo>
                <a:cubicBezTo>
                  <a:pt x="8182325" y="-3886"/>
                  <a:pt x="8224183" y="16009"/>
                  <a:pt x="8366760" y="0"/>
                </a:cubicBezTo>
                <a:cubicBezTo>
                  <a:pt x="8509337" y="-16009"/>
                  <a:pt x="8687920" y="-5720"/>
                  <a:pt x="8942832" y="0"/>
                </a:cubicBezTo>
                <a:cubicBezTo>
                  <a:pt x="9197744" y="5720"/>
                  <a:pt x="9368437" y="20479"/>
                  <a:pt x="9628632" y="0"/>
                </a:cubicBezTo>
                <a:cubicBezTo>
                  <a:pt x="9888827" y="-20479"/>
                  <a:pt x="10560858" y="-20746"/>
                  <a:pt x="10972800" y="0"/>
                </a:cubicBezTo>
                <a:cubicBezTo>
                  <a:pt x="10972186" y="5722"/>
                  <a:pt x="10972980" y="12495"/>
                  <a:pt x="10972800" y="18288"/>
                </a:cubicBezTo>
                <a:cubicBezTo>
                  <a:pt x="10786146" y="12536"/>
                  <a:pt x="10623717" y="14033"/>
                  <a:pt x="10506456" y="18288"/>
                </a:cubicBezTo>
                <a:cubicBezTo>
                  <a:pt x="10389195" y="22543"/>
                  <a:pt x="10296178" y="20107"/>
                  <a:pt x="10149840" y="18288"/>
                </a:cubicBezTo>
                <a:cubicBezTo>
                  <a:pt x="10003502" y="16469"/>
                  <a:pt x="9767530" y="28891"/>
                  <a:pt x="9464040" y="18288"/>
                </a:cubicBezTo>
                <a:cubicBezTo>
                  <a:pt x="9160550" y="7685"/>
                  <a:pt x="9229050" y="2659"/>
                  <a:pt x="8997696" y="18288"/>
                </a:cubicBezTo>
                <a:cubicBezTo>
                  <a:pt x="8766342" y="33917"/>
                  <a:pt x="8340136" y="34864"/>
                  <a:pt x="8092440" y="18288"/>
                </a:cubicBezTo>
                <a:cubicBezTo>
                  <a:pt x="7844744" y="1712"/>
                  <a:pt x="7863720" y="27405"/>
                  <a:pt x="7735824" y="18288"/>
                </a:cubicBezTo>
                <a:cubicBezTo>
                  <a:pt x="7607928" y="9171"/>
                  <a:pt x="7323619" y="461"/>
                  <a:pt x="7050024" y="18288"/>
                </a:cubicBezTo>
                <a:cubicBezTo>
                  <a:pt x="6776429" y="36115"/>
                  <a:pt x="6787899" y="28206"/>
                  <a:pt x="6693408" y="18288"/>
                </a:cubicBezTo>
                <a:cubicBezTo>
                  <a:pt x="6598917" y="8370"/>
                  <a:pt x="6395231" y="19114"/>
                  <a:pt x="6227064" y="18288"/>
                </a:cubicBezTo>
                <a:cubicBezTo>
                  <a:pt x="6058897" y="17462"/>
                  <a:pt x="5618582" y="1091"/>
                  <a:pt x="5431536" y="18288"/>
                </a:cubicBezTo>
                <a:cubicBezTo>
                  <a:pt x="5244490" y="35485"/>
                  <a:pt x="4729797" y="-9650"/>
                  <a:pt x="4526280" y="18288"/>
                </a:cubicBezTo>
                <a:cubicBezTo>
                  <a:pt x="4322763" y="46226"/>
                  <a:pt x="4216797" y="756"/>
                  <a:pt x="4059936" y="18288"/>
                </a:cubicBezTo>
                <a:cubicBezTo>
                  <a:pt x="3903075" y="35820"/>
                  <a:pt x="3537912" y="42098"/>
                  <a:pt x="3374136" y="18288"/>
                </a:cubicBezTo>
                <a:cubicBezTo>
                  <a:pt x="3210360" y="-5522"/>
                  <a:pt x="3126842" y="39135"/>
                  <a:pt x="2907792" y="18288"/>
                </a:cubicBezTo>
                <a:cubicBezTo>
                  <a:pt x="2688742" y="-2559"/>
                  <a:pt x="2490436" y="34100"/>
                  <a:pt x="2112264" y="18288"/>
                </a:cubicBezTo>
                <a:cubicBezTo>
                  <a:pt x="1734092" y="2476"/>
                  <a:pt x="1744622" y="-7274"/>
                  <a:pt x="1536192" y="18288"/>
                </a:cubicBezTo>
                <a:cubicBezTo>
                  <a:pt x="1327762" y="43850"/>
                  <a:pt x="1189025" y="6435"/>
                  <a:pt x="1069848" y="18288"/>
                </a:cubicBezTo>
                <a:cubicBezTo>
                  <a:pt x="950671" y="30141"/>
                  <a:pt x="858345" y="33684"/>
                  <a:pt x="713232" y="18288"/>
                </a:cubicBezTo>
                <a:cubicBezTo>
                  <a:pt x="568119" y="2892"/>
                  <a:pt x="250292" y="5410"/>
                  <a:pt x="0" y="18288"/>
                </a:cubicBezTo>
                <a:cubicBezTo>
                  <a:pt x="465" y="13062"/>
                  <a:pt x="-894" y="9029"/>
                  <a:pt x="0" y="0"/>
                </a:cubicBezTo>
                <a:close/>
              </a:path>
            </a:pathLst>
          </a:custGeom>
          <a:solidFill>
            <a:schemeClr val="accent2">
              <a:alpha val="75000"/>
            </a:schemeClr>
          </a:solidFill>
          <a:ln w="44450" cap="rnd">
            <a:solidFill>
              <a:schemeClr val="accent2">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572493" y="2071316"/>
            <a:ext cx="6713552" cy="4119172"/>
          </a:xfrm>
        </p:spPr>
        <p:txBody>
          <a:bodyPr vert="horz" lIns="91440" tIns="45720" rIns="91440" bIns="45720" rtlCol="0" anchor="t">
            <a:normAutofit fontScale="92500" lnSpcReduction="20000"/>
          </a:bodyPr>
          <a:lstStyle/>
          <a:p>
            <a:pPr indent="-228600">
              <a:buFont typeface="Arial" panose="020B0604020202020204" pitchFamily="34" charset="0"/>
              <a:buChar char="•"/>
            </a:pPr>
            <a:r>
              <a:rPr lang="en-US" sz="2200" dirty="0">
                <a:cs typeface="+mn-cs"/>
              </a:rPr>
              <a:t>Depending on the circumstances, "de-escalation tactics" may include, but are not limited to: </a:t>
            </a:r>
          </a:p>
          <a:p>
            <a:pPr marL="495300" indent="-457200">
              <a:buFont typeface="+mj-lt"/>
              <a:buAutoNum type="arabicPeriod"/>
            </a:pPr>
            <a:r>
              <a:rPr lang="en-US" sz="2200" dirty="0">
                <a:cs typeface="+mn-cs"/>
              </a:rPr>
              <a:t>Using </a:t>
            </a:r>
            <a:r>
              <a:rPr lang="en-US" sz="2200" b="1" dirty="0">
                <a:cs typeface="+mn-cs"/>
              </a:rPr>
              <a:t>clear instructions </a:t>
            </a:r>
            <a:r>
              <a:rPr lang="en-US" sz="2200" dirty="0">
                <a:cs typeface="+mn-cs"/>
              </a:rPr>
              <a:t>and </a:t>
            </a:r>
            <a:r>
              <a:rPr lang="en-US" sz="2200" b="1" dirty="0">
                <a:cs typeface="+mn-cs"/>
              </a:rPr>
              <a:t>verbal persuasion</a:t>
            </a:r>
            <a:r>
              <a:rPr lang="en-US" sz="2200" dirty="0">
                <a:cs typeface="+mn-cs"/>
              </a:rPr>
              <a:t>; </a:t>
            </a:r>
          </a:p>
          <a:p>
            <a:pPr marL="495300" indent="-457200">
              <a:buFont typeface="+mj-lt"/>
              <a:buAutoNum type="arabicPeriod"/>
            </a:pPr>
            <a:r>
              <a:rPr lang="en-US" sz="2200" dirty="0">
                <a:cs typeface="+mn-cs"/>
              </a:rPr>
              <a:t>attempting to </a:t>
            </a:r>
            <a:r>
              <a:rPr lang="en-US" sz="2200" b="1" dirty="0">
                <a:cs typeface="+mn-cs"/>
              </a:rPr>
              <a:t>slow down</a:t>
            </a:r>
            <a:r>
              <a:rPr lang="en-US" sz="2200" dirty="0">
                <a:cs typeface="+mn-cs"/>
              </a:rPr>
              <a:t> or </a:t>
            </a:r>
            <a:r>
              <a:rPr lang="en-US" sz="2200" b="1" dirty="0">
                <a:cs typeface="+mn-cs"/>
              </a:rPr>
              <a:t>stabilize the situation </a:t>
            </a:r>
            <a:r>
              <a:rPr lang="en-US" sz="2200" dirty="0">
                <a:cs typeface="+mn-cs"/>
              </a:rPr>
              <a:t>so that more time, options, and resources are available to resolve the incident; </a:t>
            </a:r>
          </a:p>
          <a:p>
            <a:pPr marL="495300" indent="-457200">
              <a:buFont typeface="+mj-lt"/>
              <a:buAutoNum type="arabicPeriod"/>
            </a:pPr>
            <a:r>
              <a:rPr lang="en-US" sz="2200" dirty="0">
                <a:cs typeface="+mn-cs"/>
              </a:rPr>
              <a:t>creating </a:t>
            </a:r>
            <a:r>
              <a:rPr lang="en-US" sz="2200" b="1" dirty="0">
                <a:cs typeface="+mn-cs"/>
              </a:rPr>
              <a:t>physical distance </a:t>
            </a:r>
            <a:r>
              <a:rPr lang="en-US" sz="2200" dirty="0">
                <a:cs typeface="+mn-cs"/>
              </a:rPr>
              <a:t>by employing tactical repositioning to maintain the benefit of time, distance, and cover; </a:t>
            </a:r>
          </a:p>
          <a:p>
            <a:pPr marL="495300" indent="-457200">
              <a:buFont typeface="+mj-lt"/>
              <a:buAutoNum type="arabicPeriod"/>
            </a:pPr>
            <a:r>
              <a:rPr lang="en-US" sz="2200" dirty="0">
                <a:cs typeface="+mn-cs"/>
              </a:rPr>
              <a:t>when there are multiple officers, designating one officer to communicate in order to </a:t>
            </a:r>
            <a:r>
              <a:rPr lang="en-US" sz="2200" b="1" dirty="0">
                <a:cs typeface="+mn-cs"/>
              </a:rPr>
              <a:t>avoid competing commands</a:t>
            </a:r>
            <a:r>
              <a:rPr lang="en-US" sz="2200" dirty="0">
                <a:cs typeface="+mn-cs"/>
              </a:rPr>
              <a:t>; </a:t>
            </a:r>
          </a:p>
          <a:p>
            <a:pPr marL="495300" indent="-457200">
              <a:buFont typeface="+mj-lt"/>
              <a:buAutoNum type="arabicPeriod"/>
            </a:pPr>
            <a:r>
              <a:rPr lang="en-US" sz="2200" dirty="0">
                <a:cs typeface="+mn-cs"/>
              </a:rPr>
              <a:t>requesting and </a:t>
            </a:r>
            <a:r>
              <a:rPr lang="en-US" sz="2200" b="1" dirty="0">
                <a:cs typeface="+mn-cs"/>
              </a:rPr>
              <a:t>using available support and resources</a:t>
            </a:r>
            <a:r>
              <a:rPr lang="en-US" sz="2200" dirty="0">
                <a:cs typeface="+mn-cs"/>
              </a:rPr>
              <a:t>, such as a crisis intervention team, a designated crisis responder or other behavioral health professional, or back-up officers.</a:t>
            </a: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35784" b="2"/>
          <a:stretch/>
        </p:blipFill>
        <p:spPr>
          <a:xfrm>
            <a:off x="7675658" y="2093976"/>
            <a:ext cx="3941064" cy="4096512"/>
          </a:xfrm>
          <a:prstGeom prst="rect">
            <a:avLst/>
          </a:prstGeom>
        </p:spPr>
      </p:pic>
    </p:spTree>
    <p:extLst>
      <p:ext uri="{BB962C8B-B14F-4D97-AF65-F5344CB8AC3E}">
        <p14:creationId xmlns:p14="http://schemas.microsoft.com/office/powerpoint/2010/main" val="3798104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fad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fad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fad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xEl>
                                              <p:pRg st="4" end="4"/>
                                            </p:txEl>
                                          </p:spTgt>
                                        </p:tgtEl>
                                        <p:attrNameLst>
                                          <p:attrName>style.visibility</p:attrName>
                                        </p:attrNameLst>
                                      </p:cBhvr>
                                      <p:to>
                                        <p:strVal val="visible"/>
                                      </p:to>
                                    </p:set>
                                    <p:animEffect transition="in" filter="fade">
                                      <p:cBhvr>
                                        <p:cTn id="22" dur="500"/>
                                        <p:tgtEl>
                                          <p:spTgt spid="6">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6">
                                            <p:txEl>
                                              <p:pRg st="5" end="5"/>
                                            </p:txEl>
                                          </p:spTgt>
                                        </p:tgtEl>
                                        <p:attrNameLst>
                                          <p:attrName>style.visibility</p:attrName>
                                        </p:attrNameLst>
                                      </p:cBhvr>
                                      <p:to>
                                        <p:strVal val="visible"/>
                                      </p:to>
                                    </p:set>
                                    <p:animEffect transition="in" filter="fade">
                                      <p:cBhvr>
                                        <p:cTn id="27"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dirty="0">
                <a:solidFill>
                  <a:schemeClr val="bg1"/>
                </a:solidFill>
                <a:latin typeface="+mj-lt"/>
                <a:ea typeface="+mj-ea"/>
                <a:cs typeface="+mj-cs"/>
              </a:rPr>
              <a:t>RCW 10.120.020</a:t>
            </a:r>
          </a:p>
          <a:p>
            <a:endParaRPr lang="en-US" sz="4000" kern="1200" dirty="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lnSpcReduction="10000"/>
          </a:bodyPr>
          <a:lstStyle/>
          <a:p>
            <a:pPr indent="457200" algn="l"/>
            <a:r>
              <a:rPr lang="en-US" b="0" i="0" dirty="0">
                <a:solidFill>
                  <a:srgbClr val="000000"/>
                </a:solidFill>
                <a:effectLst/>
                <a:latin typeface="Open Sans" panose="020B0606030504020204" pitchFamily="34" charset="0"/>
              </a:rPr>
              <a:t>((b) When using physical force, use the least amount of physical force necessary to overcome resistance under the circumstances. </a:t>
            </a:r>
          </a:p>
          <a:p>
            <a:pPr lvl="1" indent="457200"/>
            <a:r>
              <a:rPr lang="en-US" b="0" i="0" dirty="0">
                <a:solidFill>
                  <a:srgbClr val="000000"/>
                </a:solidFill>
                <a:effectLst/>
                <a:latin typeface="Open Sans" panose="020B0606030504020204" pitchFamily="34" charset="0"/>
              </a:rPr>
              <a:t>This includes a consideration of the characteristics and conditions of a person for the purposes of determining whether to use force against that person and, if force is necessary, determining the appropriate and least amount of force possible to effect a lawful purpose. Such characteristics and conditions may include, for example, whether the person: </a:t>
            </a:r>
          </a:p>
          <a:p>
            <a:pPr lvl="2" indent="457200"/>
            <a:r>
              <a:rPr lang="en-US" b="0" i="0" dirty="0">
                <a:solidFill>
                  <a:srgbClr val="000000"/>
                </a:solidFill>
                <a:effectLst/>
                <a:latin typeface="Open Sans" panose="020B0606030504020204" pitchFamily="34" charset="0"/>
              </a:rPr>
              <a:t>Is visibly </a:t>
            </a:r>
            <a:r>
              <a:rPr lang="en-US" b="1" i="0" dirty="0">
                <a:solidFill>
                  <a:srgbClr val="000000"/>
                </a:solidFill>
                <a:effectLst/>
                <a:latin typeface="Open Sans" panose="020B0606030504020204" pitchFamily="34" charset="0"/>
              </a:rPr>
              <a:t>pregnant</a:t>
            </a:r>
            <a:r>
              <a:rPr lang="en-US" b="0" i="0" dirty="0">
                <a:solidFill>
                  <a:srgbClr val="000000"/>
                </a:solidFill>
                <a:effectLst/>
                <a:latin typeface="Open Sans" panose="020B0606030504020204" pitchFamily="34" charset="0"/>
              </a:rPr>
              <a:t>, or states that they are pregnant; </a:t>
            </a:r>
          </a:p>
          <a:p>
            <a:pPr lvl="2" indent="457200"/>
            <a:r>
              <a:rPr lang="en-US" b="0" i="0" dirty="0">
                <a:solidFill>
                  <a:srgbClr val="000000"/>
                </a:solidFill>
                <a:effectLst/>
                <a:latin typeface="Open Sans" panose="020B0606030504020204" pitchFamily="34" charset="0"/>
              </a:rPr>
              <a:t>is known to be </a:t>
            </a:r>
            <a:r>
              <a:rPr lang="en-US" b="1" i="0" dirty="0">
                <a:solidFill>
                  <a:srgbClr val="000000"/>
                </a:solidFill>
                <a:effectLst/>
                <a:latin typeface="Open Sans" panose="020B0606030504020204" pitchFamily="34" charset="0"/>
              </a:rPr>
              <a:t>a minor</a:t>
            </a:r>
            <a:r>
              <a:rPr lang="en-US" b="0" i="0" dirty="0">
                <a:solidFill>
                  <a:srgbClr val="000000"/>
                </a:solidFill>
                <a:effectLst/>
                <a:latin typeface="Open Sans" panose="020B0606030504020204" pitchFamily="34" charset="0"/>
              </a:rPr>
              <a:t>, objectively appears to be a minor, or states that they are a minor; </a:t>
            </a:r>
          </a:p>
          <a:p>
            <a:pPr lvl="2" indent="457200"/>
            <a:r>
              <a:rPr lang="en-US" b="0" i="0" dirty="0">
                <a:solidFill>
                  <a:srgbClr val="000000"/>
                </a:solidFill>
                <a:effectLst/>
                <a:latin typeface="Open Sans" panose="020B0606030504020204" pitchFamily="34" charset="0"/>
              </a:rPr>
              <a:t>is known to be </a:t>
            </a:r>
            <a:r>
              <a:rPr lang="en-US" b="1" i="0" dirty="0">
                <a:solidFill>
                  <a:srgbClr val="000000"/>
                </a:solidFill>
                <a:effectLst/>
                <a:latin typeface="Open Sans" panose="020B0606030504020204" pitchFamily="34" charset="0"/>
              </a:rPr>
              <a:t>a vulnerable adult</a:t>
            </a:r>
            <a:r>
              <a:rPr lang="en-US" b="0" i="0" dirty="0">
                <a:solidFill>
                  <a:srgbClr val="000000"/>
                </a:solidFill>
                <a:effectLst/>
                <a:latin typeface="Open Sans" panose="020B0606030504020204" pitchFamily="34" charset="0"/>
              </a:rPr>
              <a:t>, or objectively appears to be a vulnerable adult as defined in RCW </a:t>
            </a:r>
            <a:r>
              <a:rPr lang="en-US" b="1" i="0" u="none" strike="noStrike" dirty="0">
                <a:solidFill>
                  <a:srgbClr val="2B674D"/>
                </a:solidFill>
                <a:effectLst/>
                <a:latin typeface="Open Sans" panose="020B0606030504020204" pitchFamily="34" charset="0"/>
                <a:hlinkClick r:id="rId2"/>
              </a:rPr>
              <a:t>74.34.020</a:t>
            </a:r>
            <a:r>
              <a:rPr lang="en-US" b="0" i="0" dirty="0">
                <a:solidFill>
                  <a:srgbClr val="000000"/>
                </a:solidFill>
                <a:effectLst/>
                <a:latin typeface="Open Sans" panose="020B0606030504020204" pitchFamily="34" charset="0"/>
              </a:rPr>
              <a:t>; </a:t>
            </a:r>
          </a:p>
          <a:p>
            <a:pPr lvl="2" indent="457200"/>
            <a:r>
              <a:rPr lang="en-US" b="0" i="0" dirty="0">
                <a:solidFill>
                  <a:srgbClr val="000000"/>
                </a:solidFill>
                <a:effectLst/>
                <a:latin typeface="Open Sans" panose="020B0606030504020204" pitchFamily="34" charset="0"/>
              </a:rPr>
              <a:t>displays signs of mental, behavioral, or physical </a:t>
            </a:r>
            <a:r>
              <a:rPr lang="en-US" b="1" i="0" dirty="0">
                <a:solidFill>
                  <a:srgbClr val="000000"/>
                </a:solidFill>
                <a:effectLst/>
                <a:latin typeface="Open Sans" panose="020B0606030504020204" pitchFamily="34" charset="0"/>
              </a:rPr>
              <a:t>impairments or disabilities</a:t>
            </a:r>
            <a:r>
              <a:rPr lang="en-US" b="0" i="0" dirty="0">
                <a:solidFill>
                  <a:srgbClr val="000000"/>
                </a:solidFill>
                <a:effectLst/>
                <a:latin typeface="Open Sans" panose="020B0606030504020204" pitchFamily="34" charset="0"/>
              </a:rPr>
              <a:t>; </a:t>
            </a:r>
          </a:p>
          <a:p>
            <a:pPr lvl="2" indent="457200"/>
            <a:r>
              <a:rPr lang="en-US" b="0" i="0" dirty="0">
                <a:solidFill>
                  <a:srgbClr val="000000"/>
                </a:solidFill>
                <a:effectLst/>
                <a:latin typeface="Open Sans" panose="020B0606030504020204" pitchFamily="34" charset="0"/>
              </a:rPr>
              <a:t>is experiencing perceptual or cognitive impairments typically related to the use of alcohol, narcotics, hallucinogens, or other </a:t>
            </a:r>
            <a:r>
              <a:rPr lang="en-US" b="1" i="0" dirty="0">
                <a:solidFill>
                  <a:srgbClr val="000000"/>
                </a:solidFill>
                <a:effectLst/>
                <a:latin typeface="Open Sans" panose="020B0606030504020204" pitchFamily="34" charset="0"/>
              </a:rPr>
              <a:t>drugs</a:t>
            </a:r>
            <a:r>
              <a:rPr lang="en-US" b="0" i="0" dirty="0">
                <a:solidFill>
                  <a:srgbClr val="000000"/>
                </a:solidFill>
                <a:effectLst/>
                <a:latin typeface="Open Sans" panose="020B0606030504020204" pitchFamily="34" charset="0"/>
              </a:rPr>
              <a:t>; </a:t>
            </a:r>
          </a:p>
          <a:p>
            <a:pPr lvl="2" indent="457200"/>
            <a:r>
              <a:rPr lang="en-US" b="0" i="0" dirty="0">
                <a:solidFill>
                  <a:srgbClr val="000000"/>
                </a:solidFill>
                <a:effectLst/>
                <a:latin typeface="Open Sans" panose="020B0606030504020204" pitchFamily="34" charset="0"/>
              </a:rPr>
              <a:t>is </a:t>
            </a:r>
            <a:r>
              <a:rPr lang="en-US" b="1" i="0" dirty="0">
                <a:solidFill>
                  <a:srgbClr val="000000"/>
                </a:solidFill>
                <a:effectLst/>
                <a:latin typeface="Open Sans" panose="020B0606030504020204" pitchFamily="34" charset="0"/>
              </a:rPr>
              <a:t>suicidal</a:t>
            </a:r>
            <a:r>
              <a:rPr lang="en-US" b="0" i="0" dirty="0">
                <a:solidFill>
                  <a:srgbClr val="000000"/>
                </a:solidFill>
                <a:effectLst/>
                <a:latin typeface="Open Sans" panose="020B0606030504020204" pitchFamily="34" charset="0"/>
              </a:rPr>
              <a:t>; </a:t>
            </a:r>
          </a:p>
          <a:p>
            <a:pPr lvl="2" indent="457200"/>
            <a:r>
              <a:rPr lang="en-US" b="0" i="0" dirty="0">
                <a:solidFill>
                  <a:srgbClr val="000000"/>
                </a:solidFill>
                <a:effectLst/>
                <a:latin typeface="Open Sans" panose="020B0606030504020204" pitchFamily="34" charset="0"/>
              </a:rPr>
              <a:t>has </a:t>
            </a:r>
            <a:r>
              <a:rPr lang="en-US" b="1" i="0" dirty="0">
                <a:solidFill>
                  <a:srgbClr val="000000"/>
                </a:solidFill>
                <a:effectLst/>
                <a:latin typeface="Open Sans" panose="020B0606030504020204" pitchFamily="34" charset="0"/>
              </a:rPr>
              <a:t>limited English proficiency</a:t>
            </a:r>
            <a:r>
              <a:rPr lang="en-US" b="0" i="0" dirty="0">
                <a:solidFill>
                  <a:srgbClr val="000000"/>
                </a:solidFill>
                <a:effectLst/>
                <a:latin typeface="Open Sans" panose="020B0606030504020204" pitchFamily="34" charset="0"/>
              </a:rPr>
              <a:t>; or </a:t>
            </a:r>
          </a:p>
          <a:p>
            <a:pPr lvl="2" indent="457200"/>
            <a:r>
              <a:rPr lang="en-US" b="0" i="0" dirty="0">
                <a:solidFill>
                  <a:srgbClr val="000000"/>
                </a:solidFill>
                <a:effectLst/>
                <a:latin typeface="Open Sans" panose="020B0606030504020204" pitchFamily="34" charset="0"/>
              </a:rPr>
              <a:t>is </a:t>
            </a:r>
            <a:r>
              <a:rPr lang="en-US" b="1" i="0" dirty="0">
                <a:solidFill>
                  <a:srgbClr val="000000"/>
                </a:solidFill>
                <a:effectLst/>
                <a:latin typeface="Open Sans" panose="020B0606030504020204" pitchFamily="34" charset="0"/>
              </a:rPr>
              <a:t>in the presence of children</a:t>
            </a:r>
            <a:r>
              <a:rPr lang="en-US"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43889671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dirty="0">
                <a:solidFill>
                  <a:schemeClr val="bg1"/>
                </a:solidFill>
                <a:latin typeface="+mj-lt"/>
                <a:ea typeface="+mj-ea"/>
                <a:cs typeface="+mj-cs"/>
              </a:rPr>
              <a:t>RCW 10.120.020</a:t>
            </a:r>
          </a:p>
          <a:p>
            <a:endParaRPr lang="en-US" sz="4000" kern="1200" dirty="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457200" algn="l"/>
            <a:r>
              <a:rPr lang="en-US" b="0" i="0" dirty="0">
                <a:solidFill>
                  <a:srgbClr val="000000"/>
                </a:solidFill>
                <a:effectLst/>
                <a:latin typeface="Open Sans" panose="020B0606030504020204" pitchFamily="34" charset="0"/>
              </a:rPr>
              <a:t>(c) Terminate the use of physical force as soon as the necessity for such force ends;</a:t>
            </a:r>
          </a:p>
          <a:p>
            <a:pPr indent="457200" algn="l"/>
            <a:r>
              <a:rPr lang="en-US" b="0" i="0" dirty="0">
                <a:solidFill>
                  <a:srgbClr val="000000"/>
                </a:solidFill>
                <a:effectLst/>
                <a:latin typeface="Open Sans" panose="020B0606030504020204" pitchFamily="34" charset="0"/>
              </a:rPr>
              <a:t>(d) When possible, use less lethal alternatives that are available and appropriate under the circumstances before using deadly force; and</a:t>
            </a:r>
          </a:p>
          <a:p>
            <a:pPr indent="457200" algn="l"/>
            <a:r>
              <a:rPr lang="en-US" b="0" i="0" dirty="0">
                <a:solidFill>
                  <a:srgbClr val="000000"/>
                </a:solidFill>
                <a:effectLst/>
                <a:latin typeface="Open Sans" panose="020B0606030504020204" pitchFamily="34" charset="0"/>
              </a:rPr>
              <a:t>(e) Make less lethal alternatives issued to the officer reasonably available for his or her use.</a:t>
            </a:r>
          </a:p>
        </p:txBody>
      </p:sp>
    </p:spTree>
    <p:extLst>
      <p:ext uri="{BB962C8B-B14F-4D97-AF65-F5344CB8AC3E}">
        <p14:creationId xmlns:p14="http://schemas.microsoft.com/office/powerpoint/2010/main" val="84269652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70DFC902-7D23-471A-B557-B6B6917D7A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5705"/>
            <a:ext cx="12191990" cy="1694346"/>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156851" y="637762"/>
            <a:ext cx="9888496" cy="900131"/>
          </a:xfrm>
        </p:spPr>
        <p:txBody>
          <a:bodyPr vert="horz" lIns="91440" tIns="45720" rIns="91440" bIns="45720" rtlCol="0" anchor="t">
            <a:normAutofit/>
          </a:bodyPr>
          <a:lstStyle/>
          <a:p>
            <a:r>
              <a:rPr lang="en-US" sz="4000" kern="1200" dirty="0">
                <a:solidFill>
                  <a:schemeClr val="bg1"/>
                </a:solidFill>
                <a:latin typeface="+mj-lt"/>
                <a:ea typeface="+mj-ea"/>
                <a:cs typeface="+mj-cs"/>
              </a:rPr>
              <a:t>RCW 10.120.020</a:t>
            </a:r>
          </a:p>
          <a:p>
            <a:endParaRPr lang="en-US" sz="4000" kern="1200" dirty="0">
              <a:solidFill>
                <a:schemeClr val="bg1"/>
              </a:solidFill>
              <a:latin typeface="+mj-lt"/>
              <a:ea typeface="+mj-ea"/>
              <a:cs typeface="+mj-cs"/>
            </a:endParaRPr>
          </a:p>
        </p:txBody>
      </p:sp>
      <p:sp>
        <p:nvSpPr>
          <p:cNvPr id="50" name="Rectangle 49">
            <a:extLst>
              <a:ext uri="{FF2B5EF4-FFF2-40B4-BE49-F238E27FC236}">
                <a16:creationId xmlns:a16="http://schemas.microsoft.com/office/drawing/2014/main" id="{A55D5633-D557-4DCA-982C-FF36EB7A1C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688641"/>
            <a:ext cx="12191990" cy="516935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56851" y="2010758"/>
            <a:ext cx="45719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55548" y="2217343"/>
            <a:ext cx="9880893" cy="3959619"/>
          </a:xfrm>
        </p:spPr>
        <p:txBody>
          <a:bodyPr vert="horz" lIns="91440" tIns="45720" rIns="91440" bIns="45720" rtlCol="0">
            <a:normAutofit/>
          </a:bodyPr>
          <a:lstStyle/>
          <a:p>
            <a:pPr indent="457200" algn="l"/>
            <a:r>
              <a:rPr lang="en-US" b="0" i="0" dirty="0">
                <a:solidFill>
                  <a:srgbClr val="000000"/>
                </a:solidFill>
                <a:effectLst/>
                <a:latin typeface="Open Sans" panose="020B0606030504020204" pitchFamily="34" charset="0"/>
              </a:rPr>
              <a:t>(4) A peace officer may not use any force tactics prohibited by applicable departmental policy, this chapter, or otherwise by law, except to protect his or her life or the life of another person from an imminent threat.</a:t>
            </a:r>
          </a:p>
        </p:txBody>
      </p:sp>
    </p:spTree>
    <p:extLst>
      <p:ext uri="{BB962C8B-B14F-4D97-AF65-F5344CB8AC3E}">
        <p14:creationId xmlns:p14="http://schemas.microsoft.com/office/powerpoint/2010/main" val="293570821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657F69E0-C4B0-4BEC-A689-4F8D877F05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alphaModFix amt="50000"/>
          </a:blip>
          <a:srcRect t="15709" r="-1" b="-1"/>
          <a:stretch/>
        </p:blipFill>
        <p:spPr>
          <a:xfrm>
            <a:off x="20" y="10"/>
            <a:ext cx="12188930" cy="6857990"/>
          </a:xfrm>
          <a:prstGeom prst="rect">
            <a:avLst/>
          </a:prstGeom>
        </p:spPr>
      </p:pic>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524000" y="1122363"/>
            <a:ext cx="9144000" cy="3063240"/>
          </a:xfrm>
        </p:spPr>
        <p:txBody>
          <a:bodyPr vert="horz" lIns="91440" tIns="45720" rIns="91440" bIns="45720" rtlCol="0" anchor="b">
            <a:normAutofit/>
          </a:bodyPr>
          <a:lstStyle/>
          <a:p>
            <a:pPr algn="ctr"/>
            <a:r>
              <a:rPr lang="en-US" sz="6600" dirty="0">
                <a:solidFill>
                  <a:schemeClr val="bg1"/>
                </a:solidFill>
              </a:rPr>
              <a:t>Key Case Law</a:t>
            </a:r>
          </a:p>
          <a:p>
            <a:pPr algn="ctr"/>
            <a:endParaRPr lang="en-US" sz="6600"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527048" y="4599432"/>
            <a:ext cx="9144000" cy="1536192"/>
          </a:xfrm>
        </p:spPr>
        <p:txBody>
          <a:bodyPr vert="horz" lIns="91440" tIns="45720" rIns="91440" bIns="45720" rtlCol="0">
            <a:normAutofit/>
          </a:bodyPr>
          <a:lstStyle/>
          <a:p>
            <a:pPr marL="0" indent="0" algn="l">
              <a:buNone/>
            </a:pPr>
            <a:r>
              <a:rPr lang="en-US" sz="2400" dirty="0"/>
              <a:t>.</a:t>
            </a:r>
          </a:p>
        </p:txBody>
      </p:sp>
      <p:sp>
        <p:nvSpPr>
          <p:cNvPr id="45" name="sketchy line">
            <a:extLst>
              <a:ext uri="{FF2B5EF4-FFF2-40B4-BE49-F238E27FC236}">
                <a16:creationId xmlns:a16="http://schemas.microsoft.com/office/drawing/2014/main" id="{9F6380B4-6A1C-481E-8408-B4E6C75B9B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974206" y="4368623"/>
            <a:ext cx="4243589" cy="18288"/>
          </a:xfrm>
          <a:custGeom>
            <a:avLst/>
            <a:gdLst>
              <a:gd name="connsiteX0" fmla="*/ 0 w 4243589"/>
              <a:gd name="connsiteY0" fmla="*/ 0 h 18288"/>
              <a:gd name="connsiteX1" fmla="*/ 478919 w 4243589"/>
              <a:gd name="connsiteY1" fmla="*/ 0 h 18288"/>
              <a:gd name="connsiteX2" fmla="*/ 957839 w 4243589"/>
              <a:gd name="connsiteY2" fmla="*/ 0 h 18288"/>
              <a:gd name="connsiteX3" fmla="*/ 1521630 w 4243589"/>
              <a:gd name="connsiteY3" fmla="*/ 0 h 18288"/>
              <a:gd name="connsiteX4" fmla="*/ 2212729 w 4243589"/>
              <a:gd name="connsiteY4" fmla="*/ 0 h 18288"/>
              <a:gd name="connsiteX5" fmla="*/ 2734084 w 4243589"/>
              <a:gd name="connsiteY5" fmla="*/ 0 h 18288"/>
              <a:gd name="connsiteX6" fmla="*/ 3255439 w 4243589"/>
              <a:gd name="connsiteY6" fmla="*/ 0 h 18288"/>
              <a:gd name="connsiteX7" fmla="*/ 4243589 w 4243589"/>
              <a:gd name="connsiteY7" fmla="*/ 0 h 18288"/>
              <a:gd name="connsiteX8" fmla="*/ 4243589 w 4243589"/>
              <a:gd name="connsiteY8" fmla="*/ 18288 h 18288"/>
              <a:gd name="connsiteX9" fmla="*/ 3594926 w 4243589"/>
              <a:gd name="connsiteY9" fmla="*/ 18288 h 18288"/>
              <a:gd name="connsiteX10" fmla="*/ 3073571 w 4243589"/>
              <a:gd name="connsiteY10" fmla="*/ 18288 h 18288"/>
              <a:gd name="connsiteX11" fmla="*/ 2552216 w 4243589"/>
              <a:gd name="connsiteY11" fmla="*/ 18288 h 18288"/>
              <a:gd name="connsiteX12" fmla="*/ 1903553 w 4243589"/>
              <a:gd name="connsiteY12" fmla="*/ 18288 h 18288"/>
              <a:gd name="connsiteX13" fmla="*/ 1212454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213395" y="-21006"/>
                  <a:pt x="307421" y="-18116"/>
                  <a:pt x="478919" y="0"/>
                </a:cubicBezTo>
                <a:cubicBezTo>
                  <a:pt x="650417" y="18116"/>
                  <a:pt x="831092" y="-21237"/>
                  <a:pt x="957839" y="0"/>
                </a:cubicBezTo>
                <a:cubicBezTo>
                  <a:pt x="1084586" y="21237"/>
                  <a:pt x="1301682" y="25124"/>
                  <a:pt x="1521630" y="0"/>
                </a:cubicBezTo>
                <a:cubicBezTo>
                  <a:pt x="1741578" y="-25124"/>
                  <a:pt x="1970269" y="-29139"/>
                  <a:pt x="2212729" y="0"/>
                </a:cubicBezTo>
                <a:cubicBezTo>
                  <a:pt x="2455189" y="29139"/>
                  <a:pt x="2558847" y="-4796"/>
                  <a:pt x="2734084" y="0"/>
                </a:cubicBezTo>
                <a:cubicBezTo>
                  <a:pt x="2909321" y="4796"/>
                  <a:pt x="3097217" y="-13409"/>
                  <a:pt x="3255439" y="0"/>
                </a:cubicBezTo>
                <a:cubicBezTo>
                  <a:pt x="3413662" y="13409"/>
                  <a:pt x="3979999" y="-10121"/>
                  <a:pt x="4243589" y="0"/>
                </a:cubicBezTo>
                <a:cubicBezTo>
                  <a:pt x="4244484" y="8974"/>
                  <a:pt x="4243043" y="9359"/>
                  <a:pt x="4243589" y="18288"/>
                </a:cubicBezTo>
                <a:cubicBezTo>
                  <a:pt x="4058777" y="31246"/>
                  <a:pt x="3910348" y="3158"/>
                  <a:pt x="3594926" y="18288"/>
                </a:cubicBezTo>
                <a:cubicBezTo>
                  <a:pt x="3279504" y="33418"/>
                  <a:pt x="3319955" y="-3977"/>
                  <a:pt x="3073571" y="18288"/>
                </a:cubicBezTo>
                <a:cubicBezTo>
                  <a:pt x="2827187" y="40553"/>
                  <a:pt x="2767387" y="1863"/>
                  <a:pt x="2552216" y="18288"/>
                </a:cubicBezTo>
                <a:cubicBezTo>
                  <a:pt x="2337046" y="34713"/>
                  <a:pt x="2181871" y="19527"/>
                  <a:pt x="1903553" y="18288"/>
                </a:cubicBezTo>
                <a:cubicBezTo>
                  <a:pt x="1625235" y="17049"/>
                  <a:pt x="1557672" y="24174"/>
                  <a:pt x="1212454" y="18288"/>
                </a:cubicBezTo>
                <a:cubicBezTo>
                  <a:pt x="867236" y="12402"/>
                  <a:pt x="874382" y="15627"/>
                  <a:pt x="733535" y="18288"/>
                </a:cubicBezTo>
                <a:cubicBezTo>
                  <a:pt x="592688" y="20949"/>
                  <a:pt x="183477" y="14753"/>
                  <a:pt x="0" y="18288"/>
                </a:cubicBezTo>
                <a:cubicBezTo>
                  <a:pt x="-229" y="14222"/>
                  <a:pt x="509" y="5816"/>
                  <a:pt x="0" y="0"/>
                </a:cubicBezTo>
                <a:close/>
              </a:path>
              <a:path w="4243589" h="18288" stroke="0" extrusionOk="0">
                <a:moveTo>
                  <a:pt x="0" y="0"/>
                </a:moveTo>
                <a:cubicBezTo>
                  <a:pt x="143690" y="16630"/>
                  <a:pt x="266667" y="14847"/>
                  <a:pt x="521355" y="0"/>
                </a:cubicBezTo>
                <a:cubicBezTo>
                  <a:pt x="776043" y="-14847"/>
                  <a:pt x="814491" y="-17363"/>
                  <a:pt x="1000275" y="0"/>
                </a:cubicBezTo>
                <a:cubicBezTo>
                  <a:pt x="1186059" y="17363"/>
                  <a:pt x="1352504" y="-23507"/>
                  <a:pt x="1521630" y="0"/>
                </a:cubicBezTo>
                <a:cubicBezTo>
                  <a:pt x="1690756" y="23507"/>
                  <a:pt x="1889525" y="5871"/>
                  <a:pt x="2127857" y="0"/>
                </a:cubicBezTo>
                <a:cubicBezTo>
                  <a:pt x="2366189" y="-5871"/>
                  <a:pt x="2620628" y="-27997"/>
                  <a:pt x="2776520" y="0"/>
                </a:cubicBezTo>
                <a:cubicBezTo>
                  <a:pt x="2932412" y="27997"/>
                  <a:pt x="3131683" y="-25073"/>
                  <a:pt x="3467618" y="0"/>
                </a:cubicBezTo>
                <a:cubicBezTo>
                  <a:pt x="3803553" y="25073"/>
                  <a:pt x="4017371" y="3071"/>
                  <a:pt x="4243589" y="0"/>
                </a:cubicBezTo>
                <a:cubicBezTo>
                  <a:pt x="4243134" y="6162"/>
                  <a:pt x="4243492" y="11775"/>
                  <a:pt x="4243589" y="18288"/>
                </a:cubicBezTo>
                <a:cubicBezTo>
                  <a:pt x="4017834" y="-5779"/>
                  <a:pt x="3834586" y="13376"/>
                  <a:pt x="3594926" y="18288"/>
                </a:cubicBezTo>
                <a:cubicBezTo>
                  <a:pt x="3355266" y="23200"/>
                  <a:pt x="3204179" y="2869"/>
                  <a:pt x="2903827" y="18288"/>
                </a:cubicBezTo>
                <a:cubicBezTo>
                  <a:pt x="2603475" y="33707"/>
                  <a:pt x="2526187" y="46187"/>
                  <a:pt x="2212729" y="18288"/>
                </a:cubicBezTo>
                <a:cubicBezTo>
                  <a:pt x="1899271" y="-9611"/>
                  <a:pt x="1966289" y="29692"/>
                  <a:pt x="1733809" y="18288"/>
                </a:cubicBezTo>
                <a:cubicBezTo>
                  <a:pt x="1501329" y="6884"/>
                  <a:pt x="1343612" y="12492"/>
                  <a:pt x="1085146" y="18288"/>
                </a:cubicBezTo>
                <a:cubicBezTo>
                  <a:pt x="826680" y="24084"/>
                  <a:pt x="778184" y="35607"/>
                  <a:pt x="521355" y="18288"/>
                </a:cubicBezTo>
                <a:cubicBezTo>
                  <a:pt x="264526" y="969"/>
                  <a:pt x="120277" y="4268"/>
                  <a:pt x="0" y="18288"/>
                </a:cubicBezTo>
                <a:cubicBezTo>
                  <a:pt x="766" y="10800"/>
                  <a:pt x="-457" y="8180"/>
                  <a:pt x="0" y="0"/>
                </a:cubicBezTo>
                <a:close/>
              </a:path>
            </a:pathLst>
          </a:custGeom>
          <a:solidFill>
            <a:srgbClr val="FFFFFF">
              <a:alpha val="75000"/>
            </a:srgbClr>
          </a:solidFill>
          <a:ln w="44450" cap="rnd">
            <a:solidFill>
              <a:schemeClr val="bg1">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Tree>
    <p:extLst>
      <p:ext uri="{BB962C8B-B14F-4D97-AF65-F5344CB8AC3E}">
        <p14:creationId xmlns:p14="http://schemas.microsoft.com/office/powerpoint/2010/main" val="173223029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0" name="Rectangle 69">
            <a:extLst>
              <a:ext uri="{FF2B5EF4-FFF2-40B4-BE49-F238E27FC236}">
                <a16:creationId xmlns:a16="http://schemas.microsoft.com/office/drawing/2014/main" id="{9AA72BD9-2C5A-4EDC-931F-5AA08EACA0F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9091" r="23289"/>
          <a:stretch/>
        </p:blipFill>
        <p:spPr>
          <a:xfrm>
            <a:off x="4381501" y="10"/>
            <a:ext cx="7810500" cy="6857990"/>
          </a:xfrm>
          <a:prstGeom prst="rect">
            <a:avLst/>
          </a:prstGeom>
        </p:spPr>
      </p:pic>
      <p:sp>
        <p:nvSpPr>
          <p:cNvPr id="72" name="Rectangle 71">
            <a:extLst>
              <a:ext uri="{FF2B5EF4-FFF2-40B4-BE49-F238E27FC236}">
                <a16:creationId xmlns:a16="http://schemas.microsoft.com/office/drawing/2014/main" id="{DD3981AC-7B61-4947-BCF3-F7AA7FA385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 y="0"/>
            <a:ext cx="9756601" cy="6858000"/>
          </a:xfrm>
          <a:prstGeom prst="rect">
            <a:avLst/>
          </a:prstGeom>
          <a:gradFill>
            <a:gsLst>
              <a:gs pos="58000">
                <a:schemeClr val="tx1"/>
              </a:gs>
              <a:gs pos="35000">
                <a:schemeClr val="tx1">
                  <a:alpha val="78000"/>
                </a:schemeClr>
              </a:gs>
              <a:gs pos="19000">
                <a:schemeClr val="tx1">
                  <a:alpha val="38000"/>
                </a:schemeClr>
              </a:gs>
              <a:gs pos="0">
                <a:schemeClr val="tx1">
                  <a:alpha val="0"/>
                </a:schemeClr>
              </a:gs>
              <a:gs pos="100000">
                <a:schemeClr val="tx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371094" y="1161288"/>
            <a:ext cx="3438144" cy="1124712"/>
          </a:xfrm>
        </p:spPr>
        <p:txBody>
          <a:bodyPr vert="horz" lIns="91440" tIns="45720" rIns="91440" bIns="45720" rtlCol="0" anchor="b">
            <a:normAutofit/>
          </a:bodyPr>
          <a:lstStyle/>
          <a:p>
            <a:r>
              <a:rPr lang="en-US" sz="2800">
                <a:solidFill>
                  <a:schemeClr val="bg1"/>
                </a:solidFill>
              </a:rPr>
              <a:t>Graham v Connor:</a:t>
            </a:r>
          </a:p>
          <a:p>
            <a:endParaRPr lang="en-US" sz="2800">
              <a:solidFill>
                <a:schemeClr val="bg1"/>
              </a:solidFill>
            </a:endParaRPr>
          </a:p>
        </p:txBody>
      </p:sp>
      <p:sp>
        <p:nvSpPr>
          <p:cNvPr id="74" name="Rectangle 73">
            <a:extLst>
              <a:ext uri="{FF2B5EF4-FFF2-40B4-BE49-F238E27FC236}">
                <a16:creationId xmlns:a16="http://schemas.microsoft.com/office/drawing/2014/main" id="{55D4142C-5077-457F-A6AD-3FECFDB396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662559" y="605790"/>
            <a:ext cx="73152" cy="5486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 name="Rectangle 75">
            <a:extLst>
              <a:ext uri="{FF2B5EF4-FFF2-40B4-BE49-F238E27FC236}">
                <a16:creationId xmlns:a16="http://schemas.microsoft.com/office/drawing/2014/main" id="{7A5F0580-5EE9-419F-96EE-B6529EF6E7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8244" y="2443480"/>
            <a:ext cx="3300984" cy="9144"/>
          </a:xfrm>
          <a:prstGeom prst="rect">
            <a:avLst/>
          </a:prstGeom>
          <a:solidFill>
            <a:schemeClr val="tx1"/>
          </a:solidFill>
          <a:ln w="317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371094" y="2718054"/>
            <a:ext cx="8182356" cy="3787902"/>
          </a:xfrm>
        </p:spPr>
        <p:txBody>
          <a:bodyPr vert="horz" lIns="91440" tIns="45720" rIns="91440" bIns="45720" rtlCol="0" anchor="t">
            <a:normAutofit fontScale="85000" lnSpcReduction="10000"/>
          </a:bodyPr>
          <a:lstStyle/>
          <a:p>
            <a:pPr marL="38100" indent="-228600">
              <a:buFont typeface="Arial" panose="020B0604020202020204" pitchFamily="34" charset="0"/>
              <a:buChar char="•"/>
            </a:pPr>
            <a:r>
              <a:rPr lang="en-US" sz="2400" dirty="0">
                <a:solidFill>
                  <a:schemeClr val="bg1"/>
                </a:solidFill>
                <a:cs typeface="+mn-cs"/>
              </a:rPr>
              <a:t>‘Objective Reasonableness’ standard</a:t>
            </a:r>
          </a:p>
          <a:p>
            <a:pPr marL="314325" lvl="1" indent="-228600"/>
            <a:r>
              <a:rPr lang="en-US" sz="2000" dirty="0">
                <a:solidFill>
                  <a:schemeClr val="bg1"/>
                </a:solidFill>
              </a:rPr>
              <a:t>The reasonableness of a particular use of force must be judged from the perspective of a reasonable officer on the scene, rather than with the 20/20 vision of hindsight.</a:t>
            </a:r>
            <a:endParaRPr lang="en-US" sz="2000" dirty="0">
              <a:solidFill>
                <a:schemeClr val="bg1"/>
              </a:solidFill>
              <a:cs typeface="+mn-cs"/>
            </a:endParaRPr>
          </a:p>
          <a:p>
            <a:pPr marL="38100" indent="-228600">
              <a:buFont typeface="Arial" panose="020B0604020202020204" pitchFamily="34" charset="0"/>
              <a:buChar char="•"/>
            </a:pPr>
            <a:r>
              <a:rPr lang="en-US" sz="2400" dirty="0">
                <a:solidFill>
                  <a:schemeClr val="bg1"/>
                </a:solidFill>
                <a:cs typeface="+mn-cs"/>
              </a:rPr>
              <a:t>“…tense, uncertain, and rapidly evolving circumstances.’</a:t>
            </a:r>
          </a:p>
          <a:p>
            <a:pPr marL="0" indent="0">
              <a:buNone/>
            </a:pPr>
            <a:endParaRPr lang="en-US" sz="2400" dirty="0">
              <a:solidFill>
                <a:schemeClr val="bg1"/>
              </a:solidFill>
              <a:cs typeface="+mn-cs"/>
            </a:endParaRPr>
          </a:p>
          <a:p>
            <a:pPr marL="38100" indent="-228600">
              <a:buFont typeface="Arial" panose="020B0604020202020204" pitchFamily="34" charset="0"/>
              <a:buChar char="•"/>
            </a:pPr>
            <a:r>
              <a:rPr lang="en-US" sz="2400" dirty="0">
                <a:solidFill>
                  <a:schemeClr val="bg1"/>
                </a:solidFill>
                <a:cs typeface="+mn-cs"/>
              </a:rPr>
              <a:t>Four factors to consider when assessing a force application:</a:t>
            </a:r>
          </a:p>
          <a:p>
            <a:pPr marL="314325" lvl="1" indent="-228600"/>
            <a:r>
              <a:rPr lang="en-US" sz="2400" b="1" dirty="0">
                <a:solidFill>
                  <a:srgbClr val="FFFF00"/>
                </a:solidFill>
              </a:rPr>
              <a:t>The severity of the crime</a:t>
            </a:r>
          </a:p>
          <a:p>
            <a:pPr marL="314325" lvl="1" indent="-228600"/>
            <a:r>
              <a:rPr lang="en-US" sz="2400" b="1" dirty="0">
                <a:solidFill>
                  <a:srgbClr val="FFFF00"/>
                </a:solidFill>
              </a:rPr>
              <a:t>The immediacy of the threat</a:t>
            </a:r>
          </a:p>
          <a:p>
            <a:pPr marL="314325" lvl="1" indent="-228600"/>
            <a:r>
              <a:rPr lang="en-US" sz="2400" b="1" dirty="0">
                <a:solidFill>
                  <a:srgbClr val="FFFF00"/>
                </a:solidFill>
              </a:rPr>
              <a:t>Was the suspect actively resisting arrest?</a:t>
            </a:r>
          </a:p>
          <a:p>
            <a:pPr marL="314325" lvl="1" indent="-228600"/>
            <a:r>
              <a:rPr lang="en-US" sz="2400" b="1" dirty="0">
                <a:solidFill>
                  <a:srgbClr val="FFFF00"/>
                </a:solidFill>
              </a:rPr>
              <a:t>Was the suspect attempting to flee?</a:t>
            </a:r>
          </a:p>
          <a:p>
            <a:pPr marL="314325" lvl="1" indent="-228600"/>
            <a:endParaRPr lang="en-US" sz="2400" b="1" dirty="0">
              <a:solidFill>
                <a:srgbClr val="FFFF00"/>
              </a:solidFill>
            </a:endParaRPr>
          </a:p>
          <a:p>
            <a:pPr marL="314325" lvl="1" indent="-228600"/>
            <a:r>
              <a:rPr lang="en-US" sz="2400" b="1" dirty="0">
                <a:solidFill>
                  <a:srgbClr val="FFFF00"/>
                </a:solidFill>
                <a:hlinkClick r:id="rId3"/>
              </a:rPr>
              <a:t>FLETC Summary - YouTube</a:t>
            </a:r>
            <a:endParaRPr lang="en-US" sz="2400" b="1" dirty="0">
              <a:solidFill>
                <a:srgbClr val="FFFF00"/>
              </a:solidFill>
            </a:endParaRPr>
          </a:p>
        </p:txBody>
      </p:sp>
    </p:spTree>
    <p:extLst>
      <p:ext uri="{BB962C8B-B14F-4D97-AF65-F5344CB8AC3E}">
        <p14:creationId xmlns:p14="http://schemas.microsoft.com/office/powerpoint/2010/main" val="136138878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0" name="Rectangle 69">
            <a:extLst>
              <a:ext uri="{FF2B5EF4-FFF2-40B4-BE49-F238E27FC236}">
                <a16:creationId xmlns:a16="http://schemas.microsoft.com/office/drawing/2014/main" id="{9AA72BD9-2C5A-4EDC-931F-5AA08EACA0F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9091" r="23289"/>
          <a:stretch/>
        </p:blipFill>
        <p:spPr>
          <a:xfrm>
            <a:off x="4381501" y="10"/>
            <a:ext cx="7810500" cy="6857990"/>
          </a:xfrm>
          <a:prstGeom prst="rect">
            <a:avLst/>
          </a:prstGeom>
        </p:spPr>
      </p:pic>
      <p:sp>
        <p:nvSpPr>
          <p:cNvPr id="72" name="Rectangle 71">
            <a:extLst>
              <a:ext uri="{FF2B5EF4-FFF2-40B4-BE49-F238E27FC236}">
                <a16:creationId xmlns:a16="http://schemas.microsoft.com/office/drawing/2014/main" id="{DD3981AC-7B61-4947-BCF3-F7AA7FA385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 y="0"/>
            <a:ext cx="9756601" cy="6858000"/>
          </a:xfrm>
          <a:prstGeom prst="rect">
            <a:avLst/>
          </a:prstGeom>
          <a:gradFill>
            <a:gsLst>
              <a:gs pos="58000">
                <a:schemeClr val="tx1"/>
              </a:gs>
              <a:gs pos="35000">
                <a:schemeClr val="tx1">
                  <a:alpha val="78000"/>
                </a:schemeClr>
              </a:gs>
              <a:gs pos="19000">
                <a:schemeClr val="tx1">
                  <a:alpha val="38000"/>
                </a:schemeClr>
              </a:gs>
              <a:gs pos="0">
                <a:schemeClr val="tx1">
                  <a:alpha val="0"/>
                </a:schemeClr>
              </a:gs>
              <a:gs pos="100000">
                <a:schemeClr val="tx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371094" y="1161288"/>
            <a:ext cx="3438144" cy="1124712"/>
          </a:xfrm>
        </p:spPr>
        <p:txBody>
          <a:bodyPr vert="horz" lIns="91440" tIns="45720" rIns="91440" bIns="45720" rtlCol="0" anchor="b">
            <a:normAutofit/>
          </a:bodyPr>
          <a:lstStyle/>
          <a:p>
            <a:r>
              <a:rPr lang="en-US" sz="2800" dirty="0">
                <a:solidFill>
                  <a:schemeClr val="bg1"/>
                </a:solidFill>
              </a:rPr>
              <a:t>Terry v Ohio:</a:t>
            </a:r>
          </a:p>
          <a:p>
            <a:endParaRPr lang="en-US" sz="2800" dirty="0">
              <a:solidFill>
                <a:schemeClr val="bg1"/>
              </a:solidFill>
            </a:endParaRPr>
          </a:p>
        </p:txBody>
      </p:sp>
      <p:sp>
        <p:nvSpPr>
          <p:cNvPr id="74" name="Rectangle 73">
            <a:extLst>
              <a:ext uri="{FF2B5EF4-FFF2-40B4-BE49-F238E27FC236}">
                <a16:creationId xmlns:a16="http://schemas.microsoft.com/office/drawing/2014/main" id="{55D4142C-5077-457F-A6AD-3FECFDB396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662559" y="605790"/>
            <a:ext cx="73152" cy="5486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6" name="Rectangle 75">
            <a:extLst>
              <a:ext uri="{FF2B5EF4-FFF2-40B4-BE49-F238E27FC236}">
                <a16:creationId xmlns:a16="http://schemas.microsoft.com/office/drawing/2014/main" id="{7A5F0580-5EE9-419F-96EE-B6529EF6E7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8244" y="2443480"/>
            <a:ext cx="3300984" cy="9144"/>
          </a:xfrm>
          <a:prstGeom prst="rect">
            <a:avLst/>
          </a:prstGeom>
          <a:solidFill>
            <a:schemeClr val="tx1"/>
          </a:solidFill>
          <a:ln w="317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371094" y="2718054"/>
            <a:ext cx="8182356" cy="3207258"/>
          </a:xfrm>
        </p:spPr>
        <p:txBody>
          <a:bodyPr vert="horz" lIns="91440" tIns="45720" rIns="91440" bIns="45720" rtlCol="0" anchor="t">
            <a:normAutofit fontScale="92500" lnSpcReduction="10000"/>
          </a:bodyPr>
          <a:lstStyle/>
          <a:p>
            <a:pPr marL="38100" indent="-228600">
              <a:buFont typeface="Arial" panose="020B0604020202020204" pitchFamily="34" charset="0"/>
              <a:buChar char="•"/>
            </a:pPr>
            <a:r>
              <a:rPr lang="en-US" sz="2400" b="1" dirty="0">
                <a:solidFill>
                  <a:srgbClr val="FFFF00"/>
                </a:solidFill>
              </a:rPr>
              <a:t>‘Terry Stop’ – investigative detention based on ‘articulable reasonable suspicion.’ </a:t>
            </a:r>
          </a:p>
          <a:p>
            <a:pPr marL="38100" indent="-228600">
              <a:buFont typeface="Arial" panose="020B0604020202020204" pitchFamily="34" charset="0"/>
              <a:buChar char="•"/>
            </a:pPr>
            <a:r>
              <a:rPr lang="en-US" sz="2400" b="1" dirty="0">
                <a:solidFill>
                  <a:srgbClr val="FFFF00"/>
                </a:solidFill>
              </a:rPr>
              <a:t>Lower standard than probable cause, but greater than an ‘inchoate and unparticularized suspicion or 'hunch.’</a:t>
            </a:r>
          </a:p>
          <a:p>
            <a:pPr marL="38100" indent="-228600">
              <a:buFont typeface="Arial" panose="020B0604020202020204" pitchFamily="34" charset="0"/>
              <a:buChar char="•"/>
            </a:pPr>
            <a:r>
              <a:rPr lang="en-US" sz="2400" b="1" dirty="0">
                <a:solidFill>
                  <a:srgbClr val="FFFF00"/>
                </a:solidFill>
              </a:rPr>
              <a:t> Must be based on an Officer’s knowledge of ‘specific and articulable facts…taken together with rational inferences from those facts.’</a:t>
            </a:r>
          </a:p>
          <a:p>
            <a:pPr marL="38100" indent="-228600">
              <a:buFont typeface="Arial" panose="020B0604020202020204" pitchFamily="34" charset="0"/>
              <a:buChar char="•"/>
            </a:pPr>
            <a:r>
              <a:rPr lang="en-US" sz="2400" b="1" dirty="0">
                <a:solidFill>
                  <a:srgbClr val="FFFF00"/>
                </a:solidFill>
              </a:rPr>
              <a:t>All of which would lead a reasonable Officer to suspect that a specific person is, or is about to be, involved in criminal activity</a:t>
            </a:r>
          </a:p>
          <a:p>
            <a:pPr marL="38100" indent="-228600">
              <a:buFont typeface="Arial" panose="020B0604020202020204" pitchFamily="34" charset="0"/>
              <a:buChar char="•"/>
            </a:pPr>
            <a:r>
              <a:rPr lang="en-US" sz="2400" b="1" dirty="0">
                <a:solidFill>
                  <a:srgbClr val="FFFF00"/>
                </a:solidFill>
                <a:hlinkClick r:id="rId3"/>
              </a:rPr>
              <a:t>FLETC Summary - YouTube</a:t>
            </a:r>
            <a:endParaRPr lang="en-US" sz="2400" b="1" dirty="0">
              <a:solidFill>
                <a:srgbClr val="FFFF00"/>
              </a:solidFill>
            </a:endParaRPr>
          </a:p>
          <a:p>
            <a:pPr marL="38100" indent="-228600">
              <a:buFont typeface="Arial" panose="020B0604020202020204" pitchFamily="34" charset="0"/>
              <a:buChar char="•"/>
            </a:pPr>
            <a:endParaRPr lang="en-US" sz="2400" b="1" dirty="0">
              <a:solidFill>
                <a:srgbClr val="FFFF00"/>
              </a:solidFill>
            </a:endParaRPr>
          </a:p>
        </p:txBody>
      </p:sp>
    </p:spTree>
    <p:extLst>
      <p:ext uri="{BB962C8B-B14F-4D97-AF65-F5344CB8AC3E}">
        <p14:creationId xmlns:p14="http://schemas.microsoft.com/office/powerpoint/2010/main" val="43380678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657F69E0-C4B0-4BEC-A689-4F8D877F05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alphaModFix amt="50000"/>
          </a:blip>
          <a:srcRect t="15709" r="-1" b="-1"/>
          <a:stretch/>
        </p:blipFill>
        <p:spPr>
          <a:xfrm>
            <a:off x="20" y="10"/>
            <a:ext cx="12188930" cy="6857990"/>
          </a:xfrm>
          <a:prstGeom prst="rect">
            <a:avLst/>
          </a:prstGeom>
        </p:spPr>
      </p:pic>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524000" y="1122363"/>
            <a:ext cx="9144000" cy="3063240"/>
          </a:xfrm>
        </p:spPr>
        <p:txBody>
          <a:bodyPr vert="horz" lIns="91440" tIns="45720" rIns="91440" bIns="45720" rtlCol="0" anchor="b">
            <a:normAutofit/>
          </a:bodyPr>
          <a:lstStyle/>
          <a:p>
            <a:pPr algn="ctr"/>
            <a:r>
              <a:rPr lang="en-US" sz="6600" dirty="0">
                <a:solidFill>
                  <a:schemeClr val="bg1"/>
                </a:solidFill>
              </a:rPr>
              <a:t>Policy 3.1: Use of Force</a:t>
            </a:r>
          </a:p>
          <a:p>
            <a:pPr algn="ctr"/>
            <a:endParaRPr lang="en-US" sz="6600"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527048" y="4599432"/>
            <a:ext cx="9144000" cy="1536192"/>
          </a:xfrm>
        </p:spPr>
        <p:txBody>
          <a:bodyPr vert="horz" lIns="91440" tIns="45720" rIns="91440" bIns="45720" rtlCol="0">
            <a:normAutofit/>
          </a:bodyPr>
          <a:lstStyle/>
          <a:p>
            <a:pPr marL="0" indent="0" algn="l">
              <a:buNone/>
            </a:pPr>
            <a:r>
              <a:rPr lang="en-US" sz="2400" dirty="0"/>
              <a:t>.</a:t>
            </a:r>
          </a:p>
        </p:txBody>
      </p:sp>
      <p:sp>
        <p:nvSpPr>
          <p:cNvPr id="45" name="sketchy line">
            <a:extLst>
              <a:ext uri="{FF2B5EF4-FFF2-40B4-BE49-F238E27FC236}">
                <a16:creationId xmlns:a16="http://schemas.microsoft.com/office/drawing/2014/main" id="{9F6380B4-6A1C-481E-8408-B4E6C75B9B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974206" y="4368623"/>
            <a:ext cx="4243589" cy="18288"/>
          </a:xfrm>
          <a:custGeom>
            <a:avLst/>
            <a:gdLst>
              <a:gd name="connsiteX0" fmla="*/ 0 w 4243589"/>
              <a:gd name="connsiteY0" fmla="*/ 0 h 18288"/>
              <a:gd name="connsiteX1" fmla="*/ 478919 w 4243589"/>
              <a:gd name="connsiteY1" fmla="*/ 0 h 18288"/>
              <a:gd name="connsiteX2" fmla="*/ 957839 w 4243589"/>
              <a:gd name="connsiteY2" fmla="*/ 0 h 18288"/>
              <a:gd name="connsiteX3" fmla="*/ 1521630 w 4243589"/>
              <a:gd name="connsiteY3" fmla="*/ 0 h 18288"/>
              <a:gd name="connsiteX4" fmla="*/ 2212729 w 4243589"/>
              <a:gd name="connsiteY4" fmla="*/ 0 h 18288"/>
              <a:gd name="connsiteX5" fmla="*/ 2734084 w 4243589"/>
              <a:gd name="connsiteY5" fmla="*/ 0 h 18288"/>
              <a:gd name="connsiteX6" fmla="*/ 3255439 w 4243589"/>
              <a:gd name="connsiteY6" fmla="*/ 0 h 18288"/>
              <a:gd name="connsiteX7" fmla="*/ 4243589 w 4243589"/>
              <a:gd name="connsiteY7" fmla="*/ 0 h 18288"/>
              <a:gd name="connsiteX8" fmla="*/ 4243589 w 4243589"/>
              <a:gd name="connsiteY8" fmla="*/ 18288 h 18288"/>
              <a:gd name="connsiteX9" fmla="*/ 3594926 w 4243589"/>
              <a:gd name="connsiteY9" fmla="*/ 18288 h 18288"/>
              <a:gd name="connsiteX10" fmla="*/ 3073571 w 4243589"/>
              <a:gd name="connsiteY10" fmla="*/ 18288 h 18288"/>
              <a:gd name="connsiteX11" fmla="*/ 2552216 w 4243589"/>
              <a:gd name="connsiteY11" fmla="*/ 18288 h 18288"/>
              <a:gd name="connsiteX12" fmla="*/ 1903553 w 4243589"/>
              <a:gd name="connsiteY12" fmla="*/ 18288 h 18288"/>
              <a:gd name="connsiteX13" fmla="*/ 1212454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213395" y="-21006"/>
                  <a:pt x="307421" y="-18116"/>
                  <a:pt x="478919" y="0"/>
                </a:cubicBezTo>
                <a:cubicBezTo>
                  <a:pt x="650417" y="18116"/>
                  <a:pt x="831092" y="-21237"/>
                  <a:pt x="957839" y="0"/>
                </a:cubicBezTo>
                <a:cubicBezTo>
                  <a:pt x="1084586" y="21237"/>
                  <a:pt x="1301682" y="25124"/>
                  <a:pt x="1521630" y="0"/>
                </a:cubicBezTo>
                <a:cubicBezTo>
                  <a:pt x="1741578" y="-25124"/>
                  <a:pt x="1970269" y="-29139"/>
                  <a:pt x="2212729" y="0"/>
                </a:cubicBezTo>
                <a:cubicBezTo>
                  <a:pt x="2455189" y="29139"/>
                  <a:pt x="2558847" y="-4796"/>
                  <a:pt x="2734084" y="0"/>
                </a:cubicBezTo>
                <a:cubicBezTo>
                  <a:pt x="2909321" y="4796"/>
                  <a:pt x="3097217" y="-13409"/>
                  <a:pt x="3255439" y="0"/>
                </a:cubicBezTo>
                <a:cubicBezTo>
                  <a:pt x="3413662" y="13409"/>
                  <a:pt x="3979999" y="-10121"/>
                  <a:pt x="4243589" y="0"/>
                </a:cubicBezTo>
                <a:cubicBezTo>
                  <a:pt x="4244484" y="8974"/>
                  <a:pt x="4243043" y="9359"/>
                  <a:pt x="4243589" y="18288"/>
                </a:cubicBezTo>
                <a:cubicBezTo>
                  <a:pt x="4058777" y="31246"/>
                  <a:pt x="3910348" y="3158"/>
                  <a:pt x="3594926" y="18288"/>
                </a:cubicBezTo>
                <a:cubicBezTo>
                  <a:pt x="3279504" y="33418"/>
                  <a:pt x="3319955" y="-3977"/>
                  <a:pt x="3073571" y="18288"/>
                </a:cubicBezTo>
                <a:cubicBezTo>
                  <a:pt x="2827187" y="40553"/>
                  <a:pt x="2767387" y="1863"/>
                  <a:pt x="2552216" y="18288"/>
                </a:cubicBezTo>
                <a:cubicBezTo>
                  <a:pt x="2337046" y="34713"/>
                  <a:pt x="2181871" y="19527"/>
                  <a:pt x="1903553" y="18288"/>
                </a:cubicBezTo>
                <a:cubicBezTo>
                  <a:pt x="1625235" y="17049"/>
                  <a:pt x="1557672" y="24174"/>
                  <a:pt x="1212454" y="18288"/>
                </a:cubicBezTo>
                <a:cubicBezTo>
                  <a:pt x="867236" y="12402"/>
                  <a:pt x="874382" y="15627"/>
                  <a:pt x="733535" y="18288"/>
                </a:cubicBezTo>
                <a:cubicBezTo>
                  <a:pt x="592688" y="20949"/>
                  <a:pt x="183477" y="14753"/>
                  <a:pt x="0" y="18288"/>
                </a:cubicBezTo>
                <a:cubicBezTo>
                  <a:pt x="-229" y="14222"/>
                  <a:pt x="509" y="5816"/>
                  <a:pt x="0" y="0"/>
                </a:cubicBezTo>
                <a:close/>
              </a:path>
              <a:path w="4243589" h="18288" stroke="0" extrusionOk="0">
                <a:moveTo>
                  <a:pt x="0" y="0"/>
                </a:moveTo>
                <a:cubicBezTo>
                  <a:pt x="143690" y="16630"/>
                  <a:pt x="266667" y="14847"/>
                  <a:pt x="521355" y="0"/>
                </a:cubicBezTo>
                <a:cubicBezTo>
                  <a:pt x="776043" y="-14847"/>
                  <a:pt x="814491" y="-17363"/>
                  <a:pt x="1000275" y="0"/>
                </a:cubicBezTo>
                <a:cubicBezTo>
                  <a:pt x="1186059" y="17363"/>
                  <a:pt x="1352504" y="-23507"/>
                  <a:pt x="1521630" y="0"/>
                </a:cubicBezTo>
                <a:cubicBezTo>
                  <a:pt x="1690756" y="23507"/>
                  <a:pt x="1889525" y="5871"/>
                  <a:pt x="2127857" y="0"/>
                </a:cubicBezTo>
                <a:cubicBezTo>
                  <a:pt x="2366189" y="-5871"/>
                  <a:pt x="2620628" y="-27997"/>
                  <a:pt x="2776520" y="0"/>
                </a:cubicBezTo>
                <a:cubicBezTo>
                  <a:pt x="2932412" y="27997"/>
                  <a:pt x="3131683" y="-25073"/>
                  <a:pt x="3467618" y="0"/>
                </a:cubicBezTo>
                <a:cubicBezTo>
                  <a:pt x="3803553" y="25073"/>
                  <a:pt x="4017371" y="3071"/>
                  <a:pt x="4243589" y="0"/>
                </a:cubicBezTo>
                <a:cubicBezTo>
                  <a:pt x="4243134" y="6162"/>
                  <a:pt x="4243492" y="11775"/>
                  <a:pt x="4243589" y="18288"/>
                </a:cubicBezTo>
                <a:cubicBezTo>
                  <a:pt x="4017834" y="-5779"/>
                  <a:pt x="3834586" y="13376"/>
                  <a:pt x="3594926" y="18288"/>
                </a:cubicBezTo>
                <a:cubicBezTo>
                  <a:pt x="3355266" y="23200"/>
                  <a:pt x="3204179" y="2869"/>
                  <a:pt x="2903827" y="18288"/>
                </a:cubicBezTo>
                <a:cubicBezTo>
                  <a:pt x="2603475" y="33707"/>
                  <a:pt x="2526187" y="46187"/>
                  <a:pt x="2212729" y="18288"/>
                </a:cubicBezTo>
                <a:cubicBezTo>
                  <a:pt x="1899271" y="-9611"/>
                  <a:pt x="1966289" y="29692"/>
                  <a:pt x="1733809" y="18288"/>
                </a:cubicBezTo>
                <a:cubicBezTo>
                  <a:pt x="1501329" y="6884"/>
                  <a:pt x="1343612" y="12492"/>
                  <a:pt x="1085146" y="18288"/>
                </a:cubicBezTo>
                <a:cubicBezTo>
                  <a:pt x="826680" y="24084"/>
                  <a:pt x="778184" y="35607"/>
                  <a:pt x="521355" y="18288"/>
                </a:cubicBezTo>
                <a:cubicBezTo>
                  <a:pt x="264526" y="969"/>
                  <a:pt x="120277" y="4268"/>
                  <a:pt x="0" y="18288"/>
                </a:cubicBezTo>
                <a:cubicBezTo>
                  <a:pt x="766" y="10800"/>
                  <a:pt x="-457" y="8180"/>
                  <a:pt x="0" y="0"/>
                </a:cubicBezTo>
                <a:close/>
              </a:path>
            </a:pathLst>
          </a:custGeom>
          <a:solidFill>
            <a:srgbClr val="FFFFFF">
              <a:alpha val="75000"/>
            </a:srgbClr>
          </a:solidFill>
          <a:ln w="44450" cap="rnd">
            <a:solidFill>
              <a:schemeClr val="bg1">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4162356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Policy 3.1 – Purpose and Scope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indent="-228600">
              <a:buFont typeface="Arial" panose="020B0604020202020204" pitchFamily="34" charset="0"/>
              <a:buChar char="•"/>
            </a:pPr>
            <a:r>
              <a:rPr lang="en-US" sz="2300" b="0" i="1" dirty="0">
                <a:solidFill>
                  <a:schemeClr val="bg1"/>
                </a:solidFill>
                <a:effectLst/>
                <a:cs typeface="+mn-cs"/>
              </a:rPr>
              <a:t>The fundamental duty of law enforcement is to preserve and protect all human life. Officers shall respect and uphold the dignity of all persons and use their authority in a bias-free manner. The use of force consistent with this policy is essential to ensuring impartial policing, officer and public safety, and building trust between law enforcement and the communities they serve. While there are circumstances where individuals pose imminent or immediate safety risks and/or will not comply with the law or an officer’s lawful authority unless compelled or controlled by officers through the use of force, </a:t>
            </a:r>
            <a:r>
              <a:rPr lang="en-US" sz="2300" b="1" i="1" dirty="0">
                <a:solidFill>
                  <a:srgbClr val="FFFF00"/>
                </a:solidFill>
                <a:effectLst/>
                <a:cs typeface="+mn-cs"/>
              </a:rPr>
              <a:t>officers must remain mindful that they derive their authority from the community and that unreasonable force degrades the legitimacy of that authority.</a:t>
            </a:r>
            <a:endParaRPr lang="en-US" sz="2300" b="1" i="1" dirty="0">
              <a:solidFill>
                <a:srgbClr val="FFFF00"/>
              </a:solidFill>
              <a:cs typeface="+mn-cs"/>
            </a:endParaRPr>
          </a:p>
        </p:txBody>
      </p:sp>
    </p:spTree>
    <p:extLst>
      <p:ext uri="{BB962C8B-B14F-4D97-AF65-F5344CB8AC3E}">
        <p14:creationId xmlns:p14="http://schemas.microsoft.com/office/powerpoint/2010/main" val="237700711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Policy 3.1.1 – Definitions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indent="-228600">
              <a:buFont typeface="Arial" panose="020B0604020202020204" pitchFamily="34" charset="0"/>
              <a:buChar char="•"/>
            </a:pPr>
            <a:r>
              <a:rPr lang="en-US" sz="2300" b="0" i="1" dirty="0">
                <a:solidFill>
                  <a:schemeClr val="bg1"/>
                </a:solidFill>
                <a:effectLst/>
                <a:cs typeface="+mn-cs"/>
              </a:rPr>
              <a:t>Proportional: to be proportional, the level of force applied must reflect the totality of circumstances surrounding the situation at hand, including the nature and immediacy of any threats posed to officers and others. Officers must rely on training, experience, and critical decision making to decide an appropriate level of force to be applied. Reasonable and sound judgment will dictate the force option to be employed. Proportional force does not require officers to use the same type or amount of force as the subject. </a:t>
            </a:r>
            <a:r>
              <a:rPr lang="en-US" sz="2300" b="1" i="1" dirty="0">
                <a:solidFill>
                  <a:srgbClr val="FFFF00"/>
                </a:solidFill>
                <a:effectLst/>
                <a:cs typeface="+mn-cs"/>
              </a:rPr>
              <a:t>The more immediate the threat and the more likely that the threat will result in death or serious physical injury, the greater the level of force that may be proportional, objectively reasonable, and necessary to counter it.</a:t>
            </a:r>
            <a:endParaRPr lang="en-US" sz="2300" b="1" i="1" dirty="0">
              <a:solidFill>
                <a:srgbClr val="FFFF00"/>
              </a:solidFill>
              <a:cs typeface="+mn-cs"/>
            </a:endParaRPr>
          </a:p>
        </p:txBody>
      </p:sp>
    </p:spTree>
    <p:extLst>
      <p:ext uri="{BB962C8B-B14F-4D97-AF65-F5344CB8AC3E}">
        <p14:creationId xmlns:p14="http://schemas.microsoft.com/office/powerpoint/2010/main" val="354632950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Standards and Core Principles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indent="-228600">
              <a:buFont typeface="Arial" panose="020B0604020202020204" pitchFamily="34" charset="0"/>
              <a:buChar char="•"/>
            </a:pPr>
            <a:r>
              <a:rPr lang="en-US" sz="2300" b="0" i="1" dirty="0">
                <a:solidFill>
                  <a:schemeClr val="bg1"/>
                </a:solidFill>
                <a:effectLst/>
                <a:cs typeface="+mn-cs"/>
              </a:rPr>
              <a:t>In determining whether force is reasonable and necessary, the nature and quality of the intrusion on an individual’s Fourth Amendment interest must be balanced against the legitimate governmental interests at stake during interactions that are often tense and rapidly evolving. </a:t>
            </a:r>
          </a:p>
          <a:p>
            <a:pPr marL="381000" indent="-342900"/>
            <a:r>
              <a:rPr lang="en-US" sz="2300" b="0" i="1" dirty="0">
                <a:solidFill>
                  <a:schemeClr val="bg1"/>
                </a:solidFill>
                <a:effectLst/>
                <a:cs typeface="+mn-cs"/>
              </a:rPr>
              <a:t>An officer’s use of force and compliance with this policy will be reviewed and analyzed based on the totality of the circumstances using an objectively reasonable police officer standard, based on the information known to the officer at the time force is used, considering the officer’s articulation of their decision-making, and without 20/20 hindsight or subjectivity.</a:t>
            </a:r>
            <a:endParaRPr lang="en-US" sz="2300" b="1" i="1" dirty="0">
              <a:solidFill>
                <a:srgbClr val="FFFF00"/>
              </a:solidFill>
              <a:cs typeface="+mn-cs"/>
            </a:endParaRPr>
          </a:p>
        </p:txBody>
      </p:sp>
    </p:spTree>
    <p:extLst>
      <p:ext uri="{BB962C8B-B14F-4D97-AF65-F5344CB8AC3E}">
        <p14:creationId xmlns:p14="http://schemas.microsoft.com/office/powerpoint/2010/main" val="342340975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De-Escalation Tactics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indent="-228600">
              <a:buFont typeface="Arial" panose="020B0604020202020204" pitchFamily="34" charset="0"/>
              <a:buChar char="•"/>
            </a:pPr>
            <a:r>
              <a:rPr lang="en-US" sz="2300" b="0" dirty="0">
                <a:solidFill>
                  <a:schemeClr val="bg1"/>
                </a:solidFill>
                <a:effectLst/>
                <a:cs typeface="+mn-cs"/>
              </a:rPr>
              <a:t>If safe and feasible under the circumstances, officers shall use all de-escalation tactics that are available and appropriate under the circumstances before using physical force. </a:t>
            </a:r>
          </a:p>
          <a:p>
            <a:pPr indent="-228600">
              <a:buFont typeface="Arial" panose="020B0604020202020204" pitchFamily="34" charset="0"/>
              <a:buChar char="•"/>
            </a:pPr>
            <a:r>
              <a:rPr lang="en-US" sz="2300" dirty="0">
                <a:solidFill>
                  <a:schemeClr val="bg1"/>
                </a:solidFill>
                <a:cs typeface="+mn-cs"/>
              </a:rPr>
              <a:t>Officers are not required to exhaust each and every possible de-escalation tactic in a mechanical fashion before using physical force to ensure the safety of any person. </a:t>
            </a:r>
          </a:p>
          <a:p>
            <a:pPr indent="-228600">
              <a:buFont typeface="Arial" panose="020B0604020202020204" pitchFamily="34" charset="0"/>
              <a:buChar char="•"/>
            </a:pPr>
            <a:r>
              <a:rPr lang="en-US" sz="2300" dirty="0">
                <a:solidFill>
                  <a:schemeClr val="bg1"/>
                </a:solidFill>
              </a:rPr>
              <a:t>Using physical force or lower levels of physical force is not a de-escalation tactic</a:t>
            </a:r>
          </a:p>
          <a:p>
            <a:pPr indent="-228600">
              <a:buFont typeface="Arial" panose="020B0604020202020204" pitchFamily="34" charset="0"/>
              <a:buChar char="•"/>
            </a:pPr>
            <a:endParaRPr lang="en-US" sz="2300" dirty="0">
              <a:solidFill>
                <a:schemeClr val="bg1"/>
              </a:solidFill>
              <a:cs typeface="+mn-cs"/>
            </a:endParaRPr>
          </a:p>
          <a:p>
            <a:pPr indent="-228600">
              <a:buFont typeface="Arial" panose="020B0604020202020204" pitchFamily="34" charset="0"/>
              <a:buChar char="•"/>
            </a:pPr>
            <a:endParaRPr lang="en-US" sz="2300" dirty="0">
              <a:solidFill>
                <a:schemeClr val="bg1"/>
              </a:solidFill>
              <a:cs typeface="+mn-cs"/>
            </a:endParaRPr>
          </a:p>
          <a:p>
            <a:pPr indent="-228600">
              <a:buFont typeface="Arial" panose="020B0604020202020204" pitchFamily="34" charset="0"/>
              <a:buChar char="•"/>
            </a:pPr>
            <a:endParaRPr lang="en-US" sz="2300" b="1" dirty="0">
              <a:solidFill>
                <a:srgbClr val="FFFF00"/>
              </a:solidFill>
              <a:cs typeface="+mn-cs"/>
            </a:endParaRPr>
          </a:p>
        </p:txBody>
      </p:sp>
    </p:spTree>
    <p:extLst>
      <p:ext uri="{BB962C8B-B14F-4D97-AF65-F5344CB8AC3E}">
        <p14:creationId xmlns:p14="http://schemas.microsoft.com/office/powerpoint/2010/main" val="174823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fade">
                                      <p:cBhvr>
                                        <p:cTn id="12" dur="500"/>
                                        <p:tgtEl>
                                          <p:spTgt spid="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fade">
                                      <p:cBhvr>
                                        <p:cTn id="17"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De-Escalation Tactics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 indent="0">
              <a:buNone/>
            </a:pPr>
            <a:r>
              <a:rPr lang="en-US" sz="2100" dirty="0">
                <a:solidFill>
                  <a:schemeClr val="bg1"/>
                </a:solidFill>
                <a:cs typeface="+mn-cs"/>
              </a:rPr>
              <a:t>De-escalation tactics include, but are not limited to:</a:t>
            </a:r>
          </a:p>
          <a:p>
            <a:pPr indent="-228600">
              <a:buFont typeface="Arial" panose="020B0604020202020204" pitchFamily="34" charset="0"/>
              <a:buChar char="•"/>
            </a:pPr>
            <a:r>
              <a:rPr lang="en-US" sz="2100" dirty="0">
                <a:solidFill>
                  <a:schemeClr val="bg1"/>
                </a:solidFill>
                <a:cs typeface="+mn-cs"/>
              </a:rPr>
              <a:t>Creating </a:t>
            </a:r>
            <a:r>
              <a:rPr lang="en-US" sz="2100" b="1" dirty="0">
                <a:solidFill>
                  <a:srgbClr val="FFFF00"/>
                </a:solidFill>
                <a:cs typeface="+mn-cs"/>
              </a:rPr>
              <a:t>physical distance </a:t>
            </a:r>
            <a:r>
              <a:rPr lang="en-US" sz="2100" dirty="0">
                <a:solidFill>
                  <a:schemeClr val="bg1"/>
                </a:solidFill>
                <a:cs typeface="+mn-cs"/>
              </a:rPr>
              <a:t>by employing tactical repositioning to maintain the benefit of time, distance, and cover;</a:t>
            </a:r>
          </a:p>
          <a:p>
            <a:pPr indent="-228600">
              <a:buFont typeface="Arial" panose="020B0604020202020204" pitchFamily="34" charset="0"/>
              <a:buChar char="•"/>
            </a:pPr>
            <a:r>
              <a:rPr lang="en-US" sz="2100" dirty="0">
                <a:solidFill>
                  <a:schemeClr val="bg1"/>
                </a:solidFill>
                <a:cs typeface="+mn-cs"/>
              </a:rPr>
              <a:t>Placing barriers or using existing structures to provide a </a:t>
            </a:r>
            <a:r>
              <a:rPr lang="en-US" sz="2100" b="1" dirty="0">
                <a:solidFill>
                  <a:srgbClr val="FFFF00"/>
                </a:solidFill>
                <a:cs typeface="+mn-cs"/>
              </a:rPr>
              <a:t>shield</a:t>
            </a:r>
            <a:r>
              <a:rPr lang="en-US" sz="2100" dirty="0">
                <a:solidFill>
                  <a:schemeClr val="bg1"/>
                </a:solidFill>
                <a:cs typeface="+mn-cs"/>
              </a:rPr>
              <a:t> or other protection between officers and a person; </a:t>
            </a:r>
          </a:p>
          <a:p>
            <a:pPr indent="-228600">
              <a:buFont typeface="Arial" panose="020B0604020202020204" pitchFamily="34" charset="0"/>
              <a:buChar char="•"/>
            </a:pPr>
            <a:r>
              <a:rPr lang="en-US" sz="2100" dirty="0">
                <a:solidFill>
                  <a:schemeClr val="bg1"/>
                </a:solidFill>
                <a:cs typeface="+mn-cs"/>
              </a:rPr>
              <a:t>Attempting to </a:t>
            </a:r>
            <a:r>
              <a:rPr lang="en-US" sz="2100" b="1" dirty="0">
                <a:solidFill>
                  <a:srgbClr val="FFFF00"/>
                </a:solidFill>
                <a:cs typeface="+mn-cs"/>
              </a:rPr>
              <a:t>slow down </a:t>
            </a:r>
            <a:r>
              <a:rPr lang="en-US" sz="2100" dirty="0">
                <a:solidFill>
                  <a:schemeClr val="bg1"/>
                </a:solidFill>
                <a:cs typeface="+mn-cs"/>
              </a:rPr>
              <a:t>or stabilize the situation so that more time, options, and resources are available to resolve the incident; </a:t>
            </a:r>
          </a:p>
          <a:p>
            <a:pPr indent="-228600">
              <a:buFont typeface="Arial" panose="020B0604020202020204" pitchFamily="34" charset="0"/>
              <a:buChar char="•"/>
            </a:pPr>
            <a:r>
              <a:rPr lang="en-US" sz="2100" dirty="0">
                <a:solidFill>
                  <a:schemeClr val="bg1"/>
                </a:solidFill>
                <a:cs typeface="+mn-cs"/>
              </a:rPr>
              <a:t>Requesting and </a:t>
            </a:r>
            <a:r>
              <a:rPr lang="en-US" sz="2100" b="1" dirty="0">
                <a:solidFill>
                  <a:srgbClr val="FFFF00"/>
                </a:solidFill>
                <a:cs typeface="+mn-cs"/>
              </a:rPr>
              <a:t>using available support and resources</a:t>
            </a:r>
            <a:r>
              <a:rPr lang="en-US" sz="2100" dirty="0">
                <a:solidFill>
                  <a:srgbClr val="FFFF00"/>
                </a:solidFill>
                <a:cs typeface="+mn-cs"/>
              </a:rPr>
              <a:t>, </a:t>
            </a:r>
            <a:r>
              <a:rPr lang="en-US" sz="2100" dirty="0">
                <a:solidFill>
                  <a:schemeClr val="bg1"/>
                </a:solidFill>
                <a:cs typeface="+mn-cs"/>
              </a:rPr>
              <a:t>such as a crisis intervention team, a designated crisis responder, other behavioral health providers, or back-up officers, including more experienced officers or supervisors; </a:t>
            </a:r>
          </a:p>
          <a:p>
            <a:pPr indent="-228600">
              <a:buFont typeface="Arial" panose="020B0604020202020204" pitchFamily="34" charset="0"/>
              <a:buChar char="•"/>
            </a:pPr>
            <a:r>
              <a:rPr lang="en-US" sz="2100" dirty="0">
                <a:solidFill>
                  <a:schemeClr val="bg1"/>
                </a:solidFill>
                <a:cs typeface="+mn-cs"/>
              </a:rPr>
              <a:t>Using </a:t>
            </a:r>
            <a:r>
              <a:rPr lang="en-US" sz="2100" b="1" dirty="0">
                <a:solidFill>
                  <a:srgbClr val="FFFF00"/>
                </a:solidFill>
                <a:cs typeface="+mn-cs"/>
              </a:rPr>
              <a:t>clear instructions </a:t>
            </a:r>
            <a:r>
              <a:rPr lang="en-US" sz="2100" dirty="0">
                <a:solidFill>
                  <a:schemeClr val="bg1"/>
                </a:solidFill>
                <a:cs typeface="+mn-cs"/>
              </a:rPr>
              <a:t>and verbal persuasion; </a:t>
            </a:r>
            <a:endParaRPr lang="en-US" sz="2300" b="1" dirty="0">
              <a:solidFill>
                <a:srgbClr val="FFFF00"/>
              </a:solidFill>
              <a:cs typeface="+mn-cs"/>
            </a:endParaRPr>
          </a:p>
        </p:txBody>
      </p:sp>
    </p:spTree>
    <p:extLst>
      <p:ext uri="{BB962C8B-B14F-4D97-AF65-F5344CB8AC3E}">
        <p14:creationId xmlns:p14="http://schemas.microsoft.com/office/powerpoint/2010/main" val="765740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fad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fad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fad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xEl>
                                              <p:pRg st="4" end="4"/>
                                            </p:txEl>
                                          </p:spTgt>
                                        </p:tgtEl>
                                        <p:attrNameLst>
                                          <p:attrName>style.visibility</p:attrName>
                                        </p:attrNameLst>
                                      </p:cBhvr>
                                      <p:to>
                                        <p:strVal val="visible"/>
                                      </p:to>
                                    </p:set>
                                    <p:animEffect transition="in" filter="fade">
                                      <p:cBhvr>
                                        <p:cTn id="22" dur="500"/>
                                        <p:tgtEl>
                                          <p:spTgt spid="6">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6">
                                            <p:txEl>
                                              <p:pRg st="5" end="5"/>
                                            </p:txEl>
                                          </p:spTgt>
                                        </p:tgtEl>
                                        <p:attrNameLst>
                                          <p:attrName>style.visibility</p:attrName>
                                        </p:attrNameLst>
                                      </p:cBhvr>
                                      <p:to>
                                        <p:strVal val="visible"/>
                                      </p:to>
                                    </p:set>
                                    <p:animEffect transition="in" filter="fade">
                                      <p:cBhvr>
                                        <p:cTn id="27"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De-Escalation Tactics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indent="-228600">
              <a:buFont typeface="Arial" panose="020B0604020202020204" pitchFamily="34" charset="0"/>
              <a:buChar char="•"/>
            </a:pPr>
            <a:r>
              <a:rPr lang="en-US" sz="2100" dirty="0">
                <a:solidFill>
                  <a:schemeClr val="bg1"/>
                </a:solidFill>
                <a:cs typeface="+mn-cs"/>
              </a:rPr>
              <a:t>Employing verbal and non-verbal </a:t>
            </a:r>
            <a:r>
              <a:rPr lang="en-US" sz="2100" b="1" dirty="0">
                <a:solidFill>
                  <a:srgbClr val="FFFF00"/>
                </a:solidFill>
                <a:cs typeface="+mn-cs"/>
              </a:rPr>
              <a:t>communication techniques to calm a person</a:t>
            </a:r>
            <a:r>
              <a:rPr lang="en-US" sz="2100" dirty="0">
                <a:solidFill>
                  <a:schemeClr val="bg1"/>
                </a:solidFill>
                <a:cs typeface="+mn-cs"/>
              </a:rPr>
              <a:t> (such as, speaking slowly, regulating tone and body language, uncrossing one’s arms, minimizing hand gestures, and reducing bright, flashing lights and sirens);</a:t>
            </a:r>
          </a:p>
          <a:p>
            <a:pPr indent="-228600">
              <a:buFont typeface="Arial" panose="020B0604020202020204" pitchFamily="34" charset="0"/>
              <a:buChar char="•"/>
            </a:pPr>
            <a:r>
              <a:rPr lang="en-US" sz="2100" dirty="0">
                <a:solidFill>
                  <a:schemeClr val="bg1"/>
                </a:solidFill>
                <a:cs typeface="+mn-cs"/>
              </a:rPr>
              <a:t>Attempting to </a:t>
            </a:r>
            <a:r>
              <a:rPr lang="en-US" sz="2100" b="1" dirty="0">
                <a:solidFill>
                  <a:srgbClr val="FFFF00"/>
                </a:solidFill>
                <a:cs typeface="+mn-cs"/>
              </a:rPr>
              <a:t>communicate in non-verbal ways when verbal instructions would be inadequate </a:t>
            </a:r>
            <a:r>
              <a:rPr lang="en-US" sz="2100" dirty="0">
                <a:solidFill>
                  <a:schemeClr val="bg1"/>
                </a:solidFill>
                <a:cs typeface="+mn-cs"/>
              </a:rPr>
              <a:t>(such as, when the person and officer speak different languages, or the person is unable to hear or understand instructions); </a:t>
            </a:r>
          </a:p>
          <a:p>
            <a:pPr indent="-228600">
              <a:buFont typeface="Arial" panose="020B0604020202020204" pitchFamily="34" charset="0"/>
              <a:buChar char="•"/>
            </a:pPr>
            <a:r>
              <a:rPr lang="en-US" sz="2100" dirty="0">
                <a:solidFill>
                  <a:schemeClr val="bg1"/>
                </a:solidFill>
                <a:cs typeface="+mn-cs"/>
              </a:rPr>
              <a:t>Communicating in a way that demonstrates </a:t>
            </a:r>
            <a:r>
              <a:rPr lang="en-US" sz="2100" b="1" dirty="0">
                <a:solidFill>
                  <a:srgbClr val="FFFF00"/>
                </a:solidFill>
                <a:cs typeface="+mn-cs"/>
              </a:rPr>
              <a:t>respect for peoples’ dignity </a:t>
            </a:r>
            <a:r>
              <a:rPr lang="en-US" sz="2100" dirty="0">
                <a:solidFill>
                  <a:schemeClr val="bg1"/>
                </a:solidFill>
                <a:cs typeface="+mn-cs"/>
              </a:rPr>
              <a:t>(such as, clearly explaining the officer’s actions and expectations; listening to the person’s questions and concerns and responding respectfully; and being neutral and fair when making decisions);</a:t>
            </a:r>
          </a:p>
          <a:p>
            <a:pPr indent="-228600">
              <a:buFont typeface="Arial" panose="020B0604020202020204" pitchFamily="34" charset="0"/>
              <a:buChar char="•"/>
            </a:pPr>
            <a:endParaRPr lang="en-US" sz="2300" b="1" dirty="0">
              <a:solidFill>
                <a:srgbClr val="FFFF00"/>
              </a:solidFill>
              <a:cs typeface="+mn-cs"/>
            </a:endParaRPr>
          </a:p>
        </p:txBody>
      </p:sp>
    </p:spTree>
    <p:extLst>
      <p:ext uri="{BB962C8B-B14F-4D97-AF65-F5344CB8AC3E}">
        <p14:creationId xmlns:p14="http://schemas.microsoft.com/office/powerpoint/2010/main" val="3548668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fade">
                                      <p:cBhvr>
                                        <p:cTn id="12" dur="500"/>
                                        <p:tgtEl>
                                          <p:spTgt spid="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fade">
                                      <p:cBhvr>
                                        <p:cTn id="17"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De-Escalation Tactics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indent="-228600">
              <a:buFont typeface="Arial" panose="020B0604020202020204" pitchFamily="34" charset="0"/>
              <a:buChar char="•"/>
            </a:pPr>
            <a:r>
              <a:rPr lang="en-US" sz="2100" dirty="0">
                <a:solidFill>
                  <a:schemeClr val="bg1"/>
                </a:solidFill>
                <a:cs typeface="+mn-cs"/>
              </a:rPr>
              <a:t>When there are multiple officers, designating one officer to communicate in order to </a:t>
            </a:r>
            <a:r>
              <a:rPr lang="en-US" sz="2100" b="1" dirty="0">
                <a:solidFill>
                  <a:srgbClr val="FFFF00"/>
                </a:solidFill>
                <a:cs typeface="+mn-cs"/>
              </a:rPr>
              <a:t>avoid competing or confusing commands</a:t>
            </a:r>
            <a:r>
              <a:rPr lang="en-US" sz="2100" dirty="0">
                <a:solidFill>
                  <a:schemeClr val="bg1"/>
                </a:solidFill>
                <a:cs typeface="+mn-cs"/>
              </a:rPr>
              <a:t>; </a:t>
            </a:r>
          </a:p>
          <a:p>
            <a:pPr indent="-228600">
              <a:buFont typeface="Arial" panose="020B0604020202020204" pitchFamily="34" charset="0"/>
              <a:buChar char="•"/>
            </a:pPr>
            <a:r>
              <a:rPr lang="en-US" sz="2100" dirty="0">
                <a:solidFill>
                  <a:schemeClr val="bg1"/>
                </a:solidFill>
                <a:cs typeface="+mn-cs"/>
              </a:rPr>
              <a:t>Exhibiting </a:t>
            </a:r>
            <a:r>
              <a:rPr lang="en-US" sz="2100" b="1" dirty="0">
                <a:solidFill>
                  <a:srgbClr val="FFFF00"/>
                </a:solidFill>
                <a:cs typeface="+mn-cs"/>
              </a:rPr>
              <a:t>patience</a:t>
            </a:r>
            <a:r>
              <a:rPr lang="en-US" sz="2100" dirty="0">
                <a:solidFill>
                  <a:schemeClr val="bg1"/>
                </a:solidFill>
                <a:cs typeface="+mn-cs"/>
              </a:rPr>
              <a:t> while using all available and appropriate tactics and resources to provide as much time as needed to resolve the incident without using physical force; or</a:t>
            </a:r>
          </a:p>
          <a:p>
            <a:pPr indent="-228600">
              <a:buFont typeface="Arial" panose="020B0604020202020204" pitchFamily="34" charset="0"/>
              <a:buChar char="•"/>
            </a:pPr>
            <a:r>
              <a:rPr lang="en-US" sz="2100" b="1" dirty="0">
                <a:solidFill>
                  <a:srgbClr val="FFFF00"/>
                </a:solidFill>
                <a:cs typeface="+mn-cs"/>
              </a:rPr>
              <a:t>Leaving the area </a:t>
            </a:r>
            <a:r>
              <a:rPr lang="en-US" sz="2100" dirty="0">
                <a:solidFill>
                  <a:schemeClr val="bg1"/>
                </a:solidFill>
                <a:cs typeface="+mn-cs"/>
              </a:rPr>
              <a:t>when appropriate, if no existence of a crime or imminent threat or harm</a:t>
            </a:r>
          </a:p>
          <a:p>
            <a:pPr indent="-228600">
              <a:buFont typeface="Arial" panose="020B0604020202020204" pitchFamily="34" charset="0"/>
              <a:buChar char="•"/>
            </a:pPr>
            <a:endParaRPr lang="en-US" sz="2300" b="1" dirty="0">
              <a:solidFill>
                <a:srgbClr val="FFFF00"/>
              </a:solidFill>
              <a:cs typeface="+mn-cs"/>
            </a:endParaRPr>
          </a:p>
        </p:txBody>
      </p:sp>
    </p:spTree>
    <p:extLst>
      <p:ext uri="{BB962C8B-B14F-4D97-AF65-F5344CB8AC3E}">
        <p14:creationId xmlns:p14="http://schemas.microsoft.com/office/powerpoint/2010/main" val="2184291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fade">
                                      <p:cBhvr>
                                        <p:cTn id="12" dur="500"/>
                                        <p:tgtEl>
                                          <p:spTgt spid="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2" end="2"/>
                                            </p:txEl>
                                          </p:spTgt>
                                        </p:tgtEl>
                                        <p:attrNameLst>
                                          <p:attrName>style.visibility</p:attrName>
                                        </p:attrNameLst>
                                      </p:cBhvr>
                                      <p:to>
                                        <p:strVal val="visible"/>
                                      </p:to>
                                    </p:set>
                                    <p:animEffect transition="in" filter="fade">
                                      <p:cBhvr>
                                        <p:cTn id="17"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Reasonable Care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0" indent="-342900"/>
            <a:r>
              <a:rPr lang="en-US" sz="2300" b="1" dirty="0">
                <a:solidFill>
                  <a:srgbClr val="FFFF00"/>
                </a:solidFill>
                <a:cs typeface="+mn-cs"/>
              </a:rPr>
              <a:t>Same wording as RCW 10.120.020(3):</a:t>
            </a:r>
          </a:p>
          <a:p>
            <a:pPr marL="381000" indent="-342900"/>
            <a:r>
              <a:rPr lang="en-US" sz="1900" b="1" dirty="0">
                <a:solidFill>
                  <a:schemeClr val="bg1"/>
                </a:solidFill>
                <a:effectLst/>
                <a:ea typeface="Times New Roman" panose="02020603050405020304" pitchFamily="18" charset="0"/>
              </a:rPr>
              <a:t>A peace officer shall use reasonable care when determining whether to use physical force or deadly force   and when using any physical force or deadly force against another person (</a:t>
            </a:r>
            <a:r>
              <a:rPr lang="en-US" sz="1900" b="1" u="sng" dirty="0">
                <a:solidFill>
                  <a:schemeClr val="bg1"/>
                </a:solidFill>
                <a:effectLst/>
                <a:ea typeface="Times New Roman" panose="02020603050405020304" pitchFamily="18" charset="0"/>
                <a:hlinkClick r:id="rId3">
                  <a:extLst>
                    <a:ext uri="{A12FA001-AC4F-418D-AE19-62706E023703}">
                      <ahyp:hlinkClr xmlns:ahyp="http://schemas.microsoft.com/office/drawing/2018/hyperlinkcolor" val="tx"/>
                    </a:ext>
                  </a:extLst>
                </a:hlinkClick>
              </a:rPr>
              <a:t>RCW 10.120.020</a:t>
            </a:r>
            <a:r>
              <a:rPr lang="en-US" sz="1900" b="1" dirty="0">
                <a:solidFill>
                  <a:schemeClr val="bg1"/>
                </a:solidFill>
                <a:effectLst/>
                <a:ea typeface="Times New Roman" panose="02020603050405020304" pitchFamily="18" charset="0"/>
              </a:rPr>
              <a:t>). To that end, a peace officer shall:</a:t>
            </a:r>
            <a:endParaRPr lang="en-US" sz="1900" b="1" dirty="0">
              <a:solidFill>
                <a:schemeClr val="bg1"/>
              </a:solidFill>
              <a:cs typeface="+mn-cs"/>
            </a:endParaRPr>
          </a:p>
          <a:p>
            <a:pPr marL="657225" lvl="1" indent="-342900"/>
            <a:r>
              <a:rPr lang="en-US" sz="1900" b="1" dirty="0">
                <a:solidFill>
                  <a:schemeClr val="bg1"/>
                </a:solidFill>
              </a:rPr>
              <a:t>When possible, use all available and appropriate de-escalation tactics before using physical force.</a:t>
            </a:r>
          </a:p>
          <a:p>
            <a:pPr marL="657225" lvl="1" indent="-342900"/>
            <a:r>
              <a:rPr lang="en-US" sz="1900" b="1" dirty="0">
                <a:solidFill>
                  <a:schemeClr val="bg1"/>
                </a:solidFill>
              </a:rPr>
              <a:t>When using physical force, use the least amount of physical force necessary to overcome resistance under the circumstances (RCW 10.120.020). This includes a consideration of the characteristics and conditions of a person for the purposes of determining whether to use force against that person and, if force is necessary, determining the appropriate and least amount of force possible to effect a lawful purpose. </a:t>
            </a:r>
          </a:p>
          <a:p>
            <a:pPr marL="657225" lvl="1" indent="-342900"/>
            <a:r>
              <a:rPr lang="en-US" sz="1900" b="1" i="1" dirty="0">
                <a:solidFill>
                  <a:schemeClr val="bg1"/>
                </a:solidFill>
              </a:rPr>
              <a:t>Includes the same additional conditions and considerations as  RCW 10.120.020(3)</a:t>
            </a:r>
          </a:p>
        </p:txBody>
      </p:sp>
    </p:spTree>
    <p:extLst>
      <p:ext uri="{BB962C8B-B14F-4D97-AF65-F5344CB8AC3E}">
        <p14:creationId xmlns:p14="http://schemas.microsoft.com/office/powerpoint/2010/main" val="139740141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Physical Force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0" indent="-342900"/>
            <a:r>
              <a:rPr lang="en-US" sz="2300" b="1" dirty="0">
                <a:solidFill>
                  <a:srgbClr val="FFFF00"/>
                </a:solidFill>
                <a:cs typeface="+mn-cs"/>
              </a:rPr>
              <a:t>An officer may use physical force against a person to the extent necessary to:</a:t>
            </a:r>
          </a:p>
          <a:p>
            <a:pPr marL="657225" lvl="1" indent="-342900"/>
            <a:r>
              <a:rPr lang="en-US" sz="1500" b="1" i="1" dirty="0">
                <a:solidFill>
                  <a:schemeClr val="bg1"/>
                </a:solidFill>
              </a:rPr>
              <a:t>Protect against a criminal offense when there is probable cause that the person has committed, is committing, or is about to commit the offense;</a:t>
            </a:r>
          </a:p>
          <a:p>
            <a:pPr marL="657225" lvl="1" indent="-342900"/>
            <a:r>
              <a:rPr lang="en-US" sz="1500" b="1" i="1" dirty="0">
                <a:solidFill>
                  <a:schemeClr val="bg1"/>
                </a:solidFill>
              </a:rPr>
              <a:t>Effect an arrest </a:t>
            </a:r>
          </a:p>
          <a:p>
            <a:pPr marL="657225" lvl="1" indent="-342900"/>
            <a:r>
              <a:rPr lang="en-US" sz="1500" b="1" i="1" dirty="0">
                <a:solidFill>
                  <a:schemeClr val="bg1"/>
                </a:solidFill>
              </a:rPr>
              <a:t>Prevent an escape as defined under RCW 9.76</a:t>
            </a:r>
          </a:p>
          <a:p>
            <a:pPr marL="657225" lvl="1" indent="-342900"/>
            <a:r>
              <a:rPr lang="en-US" sz="1500" b="1" i="1" dirty="0">
                <a:solidFill>
                  <a:schemeClr val="bg1"/>
                </a:solidFill>
              </a:rPr>
              <a:t>Take a person into custody, transport a person for evaluation or treatment, or provide other assistance under RCW 10.77, RCW 71.05 or RCW 71.34</a:t>
            </a:r>
          </a:p>
          <a:p>
            <a:pPr marL="657225" lvl="1" indent="-342900"/>
            <a:r>
              <a:rPr lang="en-US" sz="1500" b="1" i="1" dirty="0">
                <a:solidFill>
                  <a:schemeClr val="bg1"/>
                </a:solidFill>
              </a:rPr>
              <a:t>Take a minor into protective custody when authorized or directed by statute;</a:t>
            </a:r>
          </a:p>
          <a:p>
            <a:pPr marL="657225" lvl="1" indent="-342900"/>
            <a:r>
              <a:rPr lang="en-US" sz="1500" b="1" i="1" dirty="0">
                <a:solidFill>
                  <a:schemeClr val="bg1"/>
                </a:solidFill>
              </a:rPr>
              <a:t>Execute or enforce a court order authorizing or directing a peace officer to take a person into custody;</a:t>
            </a:r>
          </a:p>
          <a:p>
            <a:pPr marL="657225" lvl="1" indent="-342900"/>
            <a:r>
              <a:rPr lang="en-US" sz="1500" b="1" i="1" dirty="0">
                <a:solidFill>
                  <a:schemeClr val="bg1"/>
                </a:solidFill>
              </a:rPr>
              <a:t>Execute a search warrant;</a:t>
            </a:r>
          </a:p>
        </p:txBody>
      </p:sp>
    </p:spTree>
    <p:extLst>
      <p:ext uri="{BB962C8B-B14F-4D97-AF65-F5344CB8AC3E}">
        <p14:creationId xmlns:p14="http://schemas.microsoft.com/office/powerpoint/2010/main" val="152927936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Physical Force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0" indent="-342900"/>
            <a:r>
              <a:rPr lang="en-US" sz="2300" b="1" dirty="0">
                <a:solidFill>
                  <a:srgbClr val="FFFF00"/>
                </a:solidFill>
                <a:cs typeface="+mn-cs"/>
              </a:rPr>
              <a:t>An officer may use physical force against a person to the extent necessary to:</a:t>
            </a:r>
          </a:p>
          <a:p>
            <a:pPr marL="657225" lvl="1" indent="-342900"/>
            <a:r>
              <a:rPr lang="en-US" sz="1500" b="1" i="1" dirty="0">
                <a:solidFill>
                  <a:schemeClr val="bg1"/>
                </a:solidFill>
              </a:rPr>
              <a:t>Execute or enforce an oral directive issued by a judicial officer in the courtroom or a written order where the court expressly authorizes a peace officer to use physical force to execute or enforce the directive or order;</a:t>
            </a:r>
          </a:p>
          <a:p>
            <a:pPr marL="657225" lvl="1" indent="-342900"/>
            <a:r>
              <a:rPr lang="en-US" sz="1500" b="1" i="1" dirty="0">
                <a:solidFill>
                  <a:schemeClr val="bg1"/>
                </a:solidFill>
              </a:rPr>
              <a:t>Prevent a person from fleeing or stop a person who is actively fleeing a lawful temporary investigative detention, provided that the person has been given notice that he or she is being detained and is not free to leave;</a:t>
            </a:r>
          </a:p>
          <a:p>
            <a:pPr marL="657225" lvl="1" indent="-342900"/>
            <a:r>
              <a:rPr lang="en-US" sz="1500" b="1" i="1" dirty="0">
                <a:solidFill>
                  <a:schemeClr val="bg1"/>
                </a:solidFill>
              </a:rPr>
              <a:t>Take a person into custody when authorized or directed by statute; or</a:t>
            </a:r>
          </a:p>
          <a:p>
            <a:pPr marL="657225" lvl="1" indent="-342900"/>
            <a:r>
              <a:rPr lang="en-US" sz="1500" b="1" i="1" dirty="0">
                <a:solidFill>
                  <a:schemeClr val="bg1"/>
                </a:solidFill>
              </a:rPr>
              <a:t>Protect against an imminent threat of bodily injury to the peace officer, another person, or the person against whom force is being used.</a:t>
            </a:r>
          </a:p>
        </p:txBody>
      </p:sp>
    </p:spTree>
    <p:extLst>
      <p:ext uri="{BB962C8B-B14F-4D97-AF65-F5344CB8AC3E}">
        <p14:creationId xmlns:p14="http://schemas.microsoft.com/office/powerpoint/2010/main" val="332206239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Deadly Force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0" indent="-342900"/>
            <a:r>
              <a:rPr lang="en-US" sz="2300" b="1" dirty="0">
                <a:solidFill>
                  <a:srgbClr val="FFFF00"/>
                </a:solidFill>
                <a:cs typeface="+mn-cs"/>
              </a:rPr>
              <a:t>A peace officer may use deadly force against another person only when necessary to protect against an immediate threat of serious physical injury or death to the officer or another person (RCW 10.120.020).</a:t>
            </a:r>
            <a:endParaRPr lang="en-US" sz="1100" b="1" i="1" dirty="0">
              <a:solidFill>
                <a:schemeClr val="bg1"/>
              </a:solidFill>
              <a:cs typeface="+mn-cs"/>
            </a:endParaRPr>
          </a:p>
          <a:p>
            <a:pPr marL="657225" lvl="1" indent="-342900"/>
            <a:r>
              <a:rPr lang="en-US" sz="1900" b="1" dirty="0">
                <a:solidFill>
                  <a:schemeClr val="bg1"/>
                </a:solidFill>
                <a:cs typeface="+mn-cs"/>
              </a:rPr>
              <a:t>When safe and feasible, officers shall give a </a:t>
            </a:r>
            <a:r>
              <a:rPr lang="en-US" sz="1900" b="1" dirty="0">
                <a:solidFill>
                  <a:srgbClr val="FFFF00"/>
                </a:solidFill>
                <a:cs typeface="+mn-cs"/>
              </a:rPr>
              <a:t>verbal warning </a:t>
            </a:r>
            <a:r>
              <a:rPr lang="en-US" sz="1900" b="1" dirty="0">
                <a:solidFill>
                  <a:schemeClr val="bg1"/>
                </a:solidFill>
                <a:cs typeface="+mn-cs"/>
              </a:rPr>
              <a:t>that a firearm will be discharged.</a:t>
            </a:r>
          </a:p>
          <a:p>
            <a:pPr marL="657225" lvl="1" indent="-342900"/>
            <a:r>
              <a:rPr lang="en-US" sz="1900" b="1" dirty="0">
                <a:solidFill>
                  <a:schemeClr val="bg1"/>
                </a:solidFill>
                <a:cs typeface="+mn-cs"/>
              </a:rPr>
              <a:t>When possible, </a:t>
            </a:r>
            <a:r>
              <a:rPr lang="en-US" sz="1900" b="1" dirty="0">
                <a:solidFill>
                  <a:srgbClr val="FFFF00"/>
                </a:solidFill>
                <a:cs typeface="+mn-cs"/>
              </a:rPr>
              <a:t>use less lethal alternatives</a:t>
            </a:r>
            <a:r>
              <a:rPr lang="en-US" sz="1900" b="1" dirty="0">
                <a:solidFill>
                  <a:schemeClr val="bg1"/>
                </a:solidFill>
                <a:cs typeface="+mn-cs"/>
              </a:rPr>
              <a:t> that are available and appropriate under the circumstances before using deadly force (RCW 10.120.020).</a:t>
            </a:r>
          </a:p>
          <a:p>
            <a:pPr marL="657225" lvl="1" indent="-342900"/>
            <a:r>
              <a:rPr lang="en-US" sz="1900" b="1" dirty="0">
                <a:solidFill>
                  <a:schemeClr val="bg1"/>
                </a:solidFill>
                <a:cs typeface="+mn-cs"/>
              </a:rPr>
              <a:t>A peace officer </a:t>
            </a:r>
            <a:r>
              <a:rPr lang="en-US" sz="1900" b="1" dirty="0">
                <a:solidFill>
                  <a:srgbClr val="FFFF00"/>
                </a:solidFill>
                <a:cs typeface="+mn-cs"/>
              </a:rPr>
              <a:t>may not use a chokehold or neck restraint </a:t>
            </a:r>
            <a:r>
              <a:rPr lang="en-US" sz="1900" b="1" dirty="0">
                <a:solidFill>
                  <a:schemeClr val="bg1"/>
                </a:solidFill>
                <a:cs typeface="+mn-cs"/>
              </a:rPr>
              <a:t>on another person in the course of his or her duties as a peace officer (RCW 10.116.020)</a:t>
            </a:r>
          </a:p>
          <a:p>
            <a:pPr marL="657225" lvl="1" indent="-342900"/>
            <a:r>
              <a:rPr lang="en-US" sz="1900" b="1" dirty="0">
                <a:solidFill>
                  <a:schemeClr val="bg1"/>
                </a:solidFill>
                <a:cs typeface="+mn-cs"/>
              </a:rPr>
              <a:t>Prior to the decision to use a firearm, officers should </a:t>
            </a:r>
            <a:r>
              <a:rPr lang="en-US" sz="1900" b="1" dirty="0">
                <a:solidFill>
                  <a:srgbClr val="FFFF00"/>
                </a:solidFill>
                <a:cs typeface="+mn-cs"/>
              </a:rPr>
              <a:t>consider</a:t>
            </a:r>
            <a:r>
              <a:rPr lang="en-US" sz="1900" b="1" dirty="0">
                <a:solidFill>
                  <a:schemeClr val="bg1"/>
                </a:solidFill>
                <a:cs typeface="+mn-cs"/>
              </a:rPr>
              <a:t> field of fire, backdrop, bystanders, potential for ricochet, and other risks of life.</a:t>
            </a:r>
          </a:p>
        </p:txBody>
      </p:sp>
    </p:spTree>
    <p:extLst>
      <p:ext uri="{BB962C8B-B14F-4D97-AF65-F5344CB8AC3E}">
        <p14:creationId xmlns:p14="http://schemas.microsoft.com/office/powerpoint/2010/main" val="39366076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Deadly Force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0" indent="-342900"/>
            <a:r>
              <a:rPr lang="en-US" sz="2300" b="1" dirty="0">
                <a:solidFill>
                  <a:srgbClr val="FFFF00"/>
                </a:solidFill>
                <a:cs typeface="+mn-cs"/>
              </a:rPr>
              <a:t>Restricted and Prohibited uses:</a:t>
            </a:r>
          </a:p>
          <a:p>
            <a:pPr marL="381000" indent="-342900"/>
            <a:r>
              <a:rPr lang="en-US" sz="1900" b="1" dirty="0">
                <a:solidFill>
                  <a:schemeClr val="bg1"/>
                </a:solidFill>
                <a:cs typeface="+mn-cs"/>
              </a:rPr>
              <a:t>When safe and feasible, officers shall give a </a:t>
            </a:r>
            <a:r>
              <a:rPr lang="en-US" sz="1900" b="1" dirty="0">
                <a:solidFill>
                  <a:srgbClr val="FFFF00"/>
                </a:solidFill>
                <a:cs typeface="+mn-cs"/>
              </a:rPr>
              <a:t>verbal warning </a:t>
            </a:r>
            <a:r>
              <a:rPr lang="en-US" sz="1900" b="1" dirty="0">
                <a:solidFill>
                  <a:schemeClr val="bg1"/>
                </a:solidFill>
                <a:cs typeface="+mn-cs"/>
              </a:rPr>
              <a:t>that a firearm will be discharged.</a:t>
            </a:r>
          </a:p>
          <a:p>
            <a:pPr marL="657225" lvl="1" indent="-342900"/>
            <a:r>
              <a:rPr lang="en-US" sz="1900" b="1" dirty="0">
                <a:solidFill>
                  <a:schemeClr val="bg1"/>
                </a:solidFill>
                <a:cs typeface="+mn-cs"/>
              </a:rPr>
              <a:t>a) Officers shall not use firearms as impact weapons except when deadly force is permitted</a:t>
            </a:r>
          </a:p>
          <a:p>
            <a:pPr marL="657225" lvl="1" indent="-342900"/>
            <a:r>
              <a:rPr lang="en-US" sz="1900" b="1" dirty="0">
                <a:solidFill>
                  <a:schemeClr val="bg1"/>
                </a:solidFill>
                <a:cs typeface="+mn-cs"/>
              </a:rPr>
              <a:t>b) Discharging a firearm at or from a moving vehicle:</a:t>
            </a:r>
          </a:p>
          <a:p>
            <a:pPr marL="657225" lvl="1" indent="-342900"/>
            <a:r>
              <a:rPr lang="en-US" sz="1900" b="1" dirty="0">
                <a:solidFill>
                  <a:schemeClr val="bg1"/>
                </a:solidFill>
                <a:cs typeface="+mn-cs"/>
              </a:rPr>
              <a:t>1) Officers may not fire a weapon upon a moving vehicle unless necessary to protect against an imminent threat of serious physical harm resulting from the operator’s or a passenger’s use of a deadly weapon. A vehicle is not considered a deadly weapon unless the operator is using the vehicle as a deadly weapon and no other reasonable means to avoid potential serious harm are immediately available to the officer (RCW 10.116.060).</a:t>
            </a:r>
          </a:p>
        </p:txBody>
      </p:sp>
    </p:spTree>
    <p:extLst>
      <p:ext uri="{BB962C8B-B14F-4D97-AF65-F5344CB8AC3E}">
        <p14:creationId xmlns:p14="http://schemas.microsoft.com/office/powerpoint/2010/main" val="60053486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Deadly Force</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657225" lvl="1" indent="-342900"/>
            <a:endParaRPr lang="en-US" sz="2400" b="1" dirty="0">
              <a:solidFill>
                <a:schemeClr val="bg1"/>
              </a:solidFill>
              <a:cs typeface="+mn-cs"/>
            </a:endParaRPr>
          </a:p>
          <a:p>
            <a:pPr marL="657225" lvl="1" indent="-342900"/>
            <a:r>
              <a:rPr lang="en-US" sz="2400" b="1" dirty="0">
                <a:solidFill>
                  <a:schemeClr val="bg1"/>
                </a:solidFill>
                <a:cs typeface="+mn-cs"/>
              </a:rPr>
              <a:t>When feasible, officers on foot shall </a:t>
            </a:r>
            <a:r>
              <a:rPr lang="en-US" sz="2400" b="1" dirty="0">
                <a:solidFill>
                  <a:srgbClr val="FFFF00"/>
                </a:solidFill>
                <a:cs typeface="+mn-cs"/>
              </a:rPr>
              <a:t>attempt to move out of the path of a moving vehicle rather than discharge their weapon</a:t>
            </a:r>
            <a:r>
              <a:rPr lang="en-US" sz="2400" b="1" dirty="0">
                <a:solidFill>
                  <a:schemeClr val="bg1"/>
                </a:solidFill>
                <a:cs typeface="+mn-cs"/>
              </a:rPr>
              <a:t> at the vehicle operator, unless a person is immediately threatening the officer or another person with deadly force other than the vehicle itself.</a:t>
            </a:r>
          </a:p>
          <a:p>
            <a:pPr marL="657225" lvl="1" indent="-342900"/>
            <a:r>
              <a:rPr lang="en-US" sz="2400" b="1" dirty="0">
                <a:solidFill>
                  <a:schemeClr val="bg1"/>
                </a:solidFill>
                <a:cs typeface="+mn-cs"/>
              </a:rPr>
              <a:t>Officers </a:t>
            </a:r>
            <a:r>
              <a:rPr lang="en-US" sz="2400" b="1" dirty="0">
                <a:solidFill>
                  <a:srgbClr val="FFFF00"/>
                </a:solidFill>
                <a:cs typeface="+mn-cs"/>
              </a:rPr>
              <a:t>shall not shoot at any part of a vehicle in an attempt to disable the vehicle.</a:t>
            </a:r>
          </a:p>
          <a:p>
            <a:pPr marL="657225" lvl="1" indent="-342900"/>
            <a:r>
              <a:rPr lang="en-US" sz="2400" b="1" dirty="0">
                <a:solidFill>
                  <a:schemeClr val="bg1"/>
                </a:solidFill>
                <a:cs typeface="+mn-cs"/>
              </a:rPr>
              <a:t>Officers </a:t>
            </a:r>
            <a:r>
              <a:rPr lang="en-US" sz="2400" b="1" dirty="0">
                <a:solidFill>
                  <a:srgbClr val="FFFF00"/>
                </a:solidFill>
                <a:cs typeface="+mn-cs"/>
              </a:rPr>
              <a:t>shall not discharge a firearm from a moving vehicle</a:t>
            </a:r>
            <a:r>
              <a:rPr lang="en-US" sz="2400" b="1" dirty="0">
                <a:solidFill>
                  <a:schemeClr val="bg1"/>
                </a:solidFill>
                <a:cs typeface="+mn-cs"/>
              </a:rPr>
              <a:t>, unless a person is immediately threatening the officer or another person with deadly force.</a:t>
            </a:r>
          </a:p>
          <a:p>
            <a:pPr marL="657225" lvl="1" indent="-342900"/>
            <a:r>
              <a:rPr lang="en-US" sz="2400" b="1" dirty="0">
                <a:solidFill>
                  <a:schemeClr val="bg1"/>
                </a:solidFill>
                <a:cs typeface="+mn-cs"/>
              </a:rPr>
              <a:t>Officers </a:t>
            </a:r>
            <a:r>
              <a:rPr lang="en-US" sz="2400" b="1" dirty="0">
                <a:solidFill>
                  <a:srgbClr val="FFFF00"/>
                </a:solidFill>
                <a:cs typeface="+mn-cs"/>
              </a:rPr>
              <a:t>shall not fire “warning shots”.</a:t>
            </a:r>
          </a:p>
        </p:txBody>
      </p:sp>
    </p:spTree>
    <p:extLst>
      <p:ext uri="{BB962C8B-B14F-4D97-AF65-F5344CB8AC3E}">
        <p14:creationId xmlns:p14="http://schemas.microsoft.com/office/powerpoint/2010/main" val="264946168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819015"/>
            <a:ext cx="8405241" cy="1466985"/>
          </a:xfrm>
        </p:spPr>
        <p:txBody>
          <a:bodyPr vert="horz" lIns="91440" tIns="45720" rIns="91440" bIns="45720" rtlCol="0" anchor="b">
            <a:normAutofit/>
          </a:bodyPr>
          <a:lstStyle/>
          <a:p>
            <a:r>
              <a:rPr lang="en-US" dirty="0">
                <a:solidFill>
                  <a:schemeClr val="bg1"/>
                </a:solidFill>
              </a:rPr>
              <a:t>Duty to Warn:</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657225" lvl="1" indent="-342900"/>
            <a:endParaRPr lang="en-US" sz="2400" b="1" dirty="0">
              <a:solidFill>
                <a:schemeClr val="bg1"/>
              </a:solidFill>
              <a:cs typeface="+mn-cs"/>
            </a:endParaRPr>
          </a:p>
          <a:p>
            <a:pPr marL="657225" lvl="1" indent="-342900"/>
            <a:r>
              <a:rPr lang="en-US" sz="2000" b="1" dirty="0">
                <a:solidFill>
                  <a:srgbClr val="FFFF00"/>
                </a:solidFill>
                <a:cs typeface="+mn-cs"/>
              </a:rPr>
              <a:t>When safe and feasible, prior to the use of physical force, officers shall make reasonable attempts to:</a:t>
            </a:r>
          </a:p>
          <a:p>
            <a:pPr marL="657225" lvl="1" indent="-342900"/>
            <a:r>
              <a:rPr lang="en-US" sz="2000" b="1" dirty="0">
                <a:solidFill>
                  <a:srgbClr val="FFFF00"/>
                </a:solidFill>
                <a:cs typeface="+mn-cs"/>
              </a:rPr>
              <a:t>Identify themselves </a:t>
            </a:r>
            <a:r>
              <a:rPr lang="en-US" sz="2000" b="1" dirty="0">
                <a:solidFill>
                  <a:schemeClr val="bg1"/>
                </a:solidFill>
                <a:cs typeface="+mn-cs"/>
              </a:rPr>
              <a:t>as law enforcement officers;</a:t>
            </a:r>
          </a:p>
          <a:p>
            <a:pPr marL="657225" lvl="1" indent="-342900"/>
            <a:r>
              <a:rPr lang="en-US" sz="2000" b="1" dirty="0">
                <a:solidFill>
                  <a:schemeClr val="bg1"/>
                </a:solidFill>
                <a:cs typeface="+mn-cs"/>
              </a:rPr>
              <a:t>Attempt to determine whether the person has a special need, mental condition, physical limitation, developmental disability, language barrier, or other factor that may </a:t>
            </a:r>
            <a:r>
              <a:rPr lang="en-US" sz="2000" b="1" dirty="0">
                <a:solidFill>
                  <a:srgbClr val="FFFF00"/>
                </a:solidFill>
                <a:cs typeface="+mn-cs"/>
              </a:rPr>
              <a:t>impact their ability to understand and comply with officer commands</a:t>
            </a:r>
            <a:r>
              <a:rPr lang="en-US" sz="2000" b="1" dirty="0">
                <a:solidFill>
                  <a:schemeClr val="bg1"/>
                </a:solidFill>
                <a:cs typeface="+mn-cs"/>
              </a:rPr>
              <a:t>;</a:t>
            </a:r>
          </a:p>
          <a:p>
            <a:pPr marL="657225" lvl="1" indent="-342900"/>
            <a:r>
              <a:rPr lang="en-US" sz="2000" b="1" dirty="0">
                <a:solidFill>
                  <a:schemeClr val="bg1"/>
                </a:solidFill>
                <a:cs typeface="+mn-cs"/>
              </a:rPr>
              <a:t>Provide </a:t>
            </a:r>
            <a:r>
              <a:rPr lang="en-US" sz="2000" b="1" dirty="0">
                <a:solidFill>
                  <a:srgbClr val="FFFF00"/>
                </a:solidFill>
                <a:cs typeface="+mn-cs"/>
              </a:rPr>
              <a:t>clear instructions and warnings</a:t>
            </a:r>
            <a:r>
              <a:rPr lang="en-US" sz="2000" b="1" dirty="0">
                <a:solidFill>
                  <a:schemeClr val="bg1"/>
                </a:solidFill>
                <a:cs typeface="+mn-cs"/>
              </a:rPr>
              <a:t>;</a:t>
            </a:r>
          </a:p>
          <a:p>
            <a:pPr marL="657225" lvl="1" indent="-342900"/>
            <a:r>
              <a:rPr lang="en-US" sz="2000" b="1" dirty="0">
                <a:solidFill>
                  <a:srgbClr val="FFFF00"/>
                </a:solidFill>
                <a:cs typeface="+mn-cs"/>
              </a:rPr>
              <a:t>Warn a person </a:t>
            </a:r>
            <a:r>
              <a:rPr lang="en-US" sz="2000" b="1" dirty="0">
                <a:solidFill>
                  <a:schemeClr val="bg1"/>
                </a:solidFill>
                <a:cs typeface="+mn-cs"/>
              </a:rPr>
              <a:t>that physical force will be used unless their resistance ceases; and</a:t>
            </a:r>
          </a:p>
          <a:p>
            <a:pPr marL="657225" lvl="1" indent="-342900"/>
            <a:r>
              <a:rPr lang="en-US" sz="2000" b="1" dirty="0">
                <a:solidFill>
                  <a:srgbClr val="FFFF00"/>
                </a:solidFill>
                <a:cs typeface="+mn-cs"/>
              </a:rPr>
              <a:t>Give the person a reasonable opportunity</a:t>
            </a:r>
            <a:r>
              <a:rPr lang="en-US" sz="2000" b="1" dirty="0">
                <a:solidFill>
                  <a:schemeClr val="bg1"/>
                </a:solidFill>
                <a:cs typeface="+mn-cs"/>
              </a:rPr>
              <a:t> to comply with the warning that physical force may be used.</a:t>
            </a:r>
            <a:endParaRPr lang="en-US" sz="2000" b="1" dirty="0">
              <a:solidFill>
                <a:srgbClr val="FFFF00"/>
              </a:solidFill>
              <a:cs typeface="+mn-cs"/>
            </a:endParaRPr>
          </a:p>
        </p:txBody>
      </p:sp>
    </p:spTree>
    <p:extLst>
      <p:ext uri="{BB962C8B-B14F-4D97-AF65-F5344CB8AC3E}">
        <p14:creationId xmlns:p14="http://schemas.microsoft.com/office/powerpoint/2010/main" val="183967085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231433"/>
            <a:ext cx="8405241" cy="1466985"/>
          </a:xfrm>
        </p:spPr>
        <p:txBody>
          <a:bodyPr vert="horz" lIns="91440" tIns="45720" rIns="91440" bIns="45720" rtlCol="0" anchor="b">
            <a:normAutofit/>
          </a:bodyPr>
          <a:lstStyle/>
          <a:p>
            <a:r>
              <a:rPr lang="en-US" sz="4400" dirty="0">
                <a:solidFill>
                  <a:schemeClr val="bg1"/>
                </a:solidFill>
              </a:rPr>
              <a:t>Duty to Intervene and Report Wrongdoing</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657225" lvl="1" indent="-342900"/>
            <a:endParaRPr lang="en-US" sz="2400" b="1" dirty="0">
              <a:solidFill>
                <a:schemeClr val="bg1"/>
              </a:solidFill>
              <a:cs typeface="+mn-cs"/>
            </a:endParaRPr>
          </a:p>
          <a:p>
            <a:pPr marL="657225" lvl="1" indent="-342900"/>
            <a:r>
              <a:rPr lang="en-US" sz="2000" b="1" dirty="0">
                <a:solidFill>
                  <a:srgbClr val="FFFF00"/>
                </a:solidFill>
                <a:cs typeface="+mn-cs"/>
              </a:rPr>
              <a:t>Officers have a duty to intervene to prevent or stop excessive force or wrongdoing by another officer when it is safe and reasonable to do so as follow:</a:t>
            </a:r>
          </a:p>
          <a:p>
            <a:pPr marL="923925" lvl="2" indent="-342900"/>
            <a:r>
              <a:rPr lang="en-US" sz="1800" b="1" dirty="0">
                <a:solidFill>
                  <a:schemeClr val="bg1"/>
                </a:solidFill>
                <a:cs typeface="+mn-cs"/>
              </a:rPr>
              <a:t>Any identifiable on-duty officer who witnesses another officer engaging or attempting to engage in the use of excessive force against another person </a:t>
            </a:r>
            <a:r>
              <a:rPr lang="en-US" sz="1800" b="1" dirty="0">
                <a:solidFill>
                  <a:srgbClr val="FFFF00"/>
                </a:solidFill>
                <a:cs typeface="+mn-cs"/>
              </a:rPr>
              <a:t>shall intervene</a:t>
            </a:r>
            <a:r>
              <a:rPr lang="en-US" sz="1800" b="1" dirty="0">
                <a:solidFill>
                  <a:schemeClr val="bg1"/>
                </a:solidFill>
                <a:cs typeface="+mn-cs"/>
              </a:rPr>
              <a:t> when in a position to do so to end the use of excessive force or attempted use of excessive force, or to prevent the further use of excessive force.</a:t>
            </a:r>
            <a:endParaRPr lang="en-US" sz="2000" b="1" dirty="0">
              <a:solidFill>
                <a:schemeClr val="bg1"/>
              </a:solidFill>
              <a:cs typeface="+mn-cs"/>
            </a:endParaRPr>
          </a:p>
          <a:p>
            <a:pPr marL="923925" lvl="2" indent="-342900"/>
            <a:r>
              <a:rPr lang="en-US" sz="1800" b="1" dirty="0">
                <a:solidFill>
                  <a:schemeClr val="bg1"/>
                </a:solidFill>
                <a:cs typeface="+mn-cs"/>
              </a:rPr>
              <a:t>Any identifiable on-duty officer who witnesses any wrongdoing committed by another officer, or has a good faith reasonable belief that another peace officer committed wrongdoing, </a:t>
            </a:r>
            <a:r>
              <a:rPr lang="en-US" sz="1800" b="1" dirty="0">
                <a:solidFill>
                  <a:srgbClr val="FFFF00"/>
                </a:solidFill>
                <a:cs typeface="+mn-cs"/>
              </a:rPr>
              <a:t>shall promptly report </a:t>
            </a:r>
            <a:r>
              <a:rPr lang="en-US" sz="1800" b="1" dirty="0">
                <a:solidFill>
                  <a:schemeClr val="bg1"/>
                </a:solidFill>
                <a:cs typeface="+mn-cs"/>
              </a:rPr>
              <a:t>those observations and actions to their immediate supervisor and record those observations and actions in an official report.</a:t>
            </a:r>
            <a:endParaRPr lang="en-US" sz="2000" b="1" dirty="0">
              <a:solidFill>
                <a:schemeClr val="bg1"/>
              </a:solidFill>
              <a:cs typeface="+mn-cs"/>
            </a:endParaRPr>
          </a:p>
          <a:p>
            <a:pPr marL="923925" lvl="2" indent="-342900"/>
            <a:r>
              <a:rPr lang="en-US" sz="1800" b="1" dirty="0">
                <a:solidFill>
                  <a:schemeClr val="bg1"/>
                </a:solidFill>
                <a:cs typeface="+mn-cs"/>
              </a:rPr>
              <a:t>The immediate </a:t>
            </a:r>
            <a:r>
              <a:rPr lang="en-US" sz="1800" b="1" dirty="0">
                <a:solidFill>
                  <a:srgbClr val="FFFF00"/>
                </a:solidFill>
                <a:cs typeface="+mn-cs"/>
              </a:rPr>
              <a:t>supervisor shall notify the chain of command </a:t>
            </a:r>
            <a:r>
              <a:rPr lang="en-US" sz="1800" b="1" dirty="0">
                <a:solidFill>
                  <a:schemeClr val="bg1"/>
                </a:solidFill>
                <a:cs typeface="+mn-cs"/>
              </a:rPr>
              <a:t>and initiate an Electronic Reporting System entry.</a:t>
            </a:r>
          </a:p>
        </p:txBody>
      </p:sp>
    </p:spTree>
    <p:extLst>
      <p:ext uri="{BB962C8B-B14F-4D97-AF65-F5344CB8AC3E}">
        <p14:creationId xmlns:p14="http://schemas.microsoft.com/office/powerpoint/2010/main" val="229283477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7"/>
            <a:ext cx="8405241" cy="1466985"/>
          </a:xfrm>
        </p:spPr>
        <p:txBody>
          <a:bodyPr vert="horz" lIns="91440" tIns="45720" rIns="91440" bIns="45720" rtlCol="0" anchor="b">
            <a:normAutofit/>
          </a:bodyPr>
          <a:lstStyle/>
          <a:p>
            <a:r>
              <a:rPr lang="en-US" sz="4400" dirty="0">
                <a:solidFill>
                  <a:schemeClr val="bg1"/>
                </a:solidFill>
              </a:rPr>
              <a:t>Duty to Render Aid</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657225" lvl="1" indent="-342900"/>
            <a:endParaRPr lang="en-US" sz="2400" b="1" dirty="0">
              <a:solidFill>
                <a:schemeClr val="bg1"/>
              </a:solidFill>
              <a:cs typeface="+mn-cs"/>
            </a:endParaRPr>
          </a:p>
          <a:p>
            <a:pPr marL="657225" lvl="1" indent="-342900"/>
            <a:r>
              <a:rPr lang="en-US" sz="2000" b="1" dirty="0">
                <a:solidFill>
                  <a:srgbClr val="FFFF00"/>
                </a:solidFill>
                <a:cs typeface="+mn-cs"/>
              </a:rPr>
              <a:t>All law enforcement personnel must provide or facilitate first aid such that it is rendered at the earliest safe opportunity to injured persons at a scene controlled by law enforcement (RCW 36.28A.445).</a:t>
            </a:r>
            <a:endParaRPr lang="en-US" sz="1800" b="1" dirty="0">
              <a:solidFill>
                <a:schemeClr val="bg1"/>
              </a:solidFill>
              <a:cs typeface="+mn-cs"/>
            </a:endParaRPr>
          </a:p>
        </p:txBody>
      </p:sp>
    </p:spTree>
    <p:extLst>
      <p:ext uri="{BB962C8B-B14F-4D97-AF65-F5344CB8AC3E}">
        <p14:creationId xmlns:p14="http://schemas.microsoft.com/office/powerpoint/2010/main" val="217883571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7"/>
            <a:ext cx="8405241" cy="1466985"/>
          </a:xfrm>
        </p:spPr>
        <p:txBody>
          <a:bodyPr vert="horz" lIns="91440" tIns="45720" rIns="91440" bIns="45720" rtlCol="0" anchor="b">
            <a:normAutofit/>
          </a:bodyPr>
          <a:lstStyle/>
          <a:p>
            <a:r>
              <a:rPr lang="en-US" sz="4400" dirty="0">
                <a:solidFill>
                  <a:schemeClr val="bg1"/>
                </a:solidFill>
              </a:rPr>
              <a:t>Duty to Render Aid</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657225" lvl="1" indent="-342900"/>
            <a:endParaRPr lang="en-US" sz="2400" b="1" dirty="0">
              <a:solidFill>
                <a:schemeClr val="bg1"/>
              </a:solidFill>
              <a:cs typeface="+mn-cs"/>
            </a:endParaRPr>
          </a:p>
          <a:p>
            <a:pPr marL="657225" lvl="1" indent="-342900"/>
            <a:r>
              <a:rPr lang="en-US" sz="2000" b="1" dirty="0">
                <a:solidFill>
                  <a:srgbClr val="FFFF00"/>
                </a:solidFill>
                <a:cs typeface="+mn-cs"/>
              </a:rPr>
              <a:t>Consistent with training, officers shall take the following actions to reduce the risk of positional asphyxiation and compression asphyxiation:</a:t>
            </a:r>
          </a:p>
          <a:p>
            <a:pPr marL="657225" lvl="1" indent="-342900"/>
            <a:endParaRPr lang="en-US" sz="2000" b="1" dirty="0">
              <a:solidFill>
                <a:srgbClr val="FFFF00"/>
              </a:solidFill>
              <a:cs typeface="+mn-cs"/>
            </a:endParaRPr>
          </a:p>
          <a:p>
            <a:pPr marL="657225" lvl="1" indent="-342900"/>
            <a:r>
              <a:rPr lang="en-US" sz="2000" b="1" dirty="0">
                <a:solidFill>
                  <a:schemeClr val="bg1"/>
                </a:solidFill>
                <a:cs typeface="+mn-cs"/>
              </a:rPr>
              <a:t>As soon as safe and feasible after handcuffing or otherwise restraining a person taken to the ground, roll the person to the side and move them to an upright position that does not impede the mechanism of normal breathing, except if they are unconscious. This requirement is especially important when the person is handcuffed in the prone position.</a:t>
            </a:r>
          </a:p>
          <a:p>
            <a:pPr marL="923925" lvl="2" indent="-342900"/>
            <a:r>
              <a:rPr lang="en-US" sz="1800" b="1" dirty="0">
                <a:solidFill>
                  <a:schemeClr val="bg1"/>
                </a:solidFill>
                <a:cs typeface="+mn-cs"/>
              </a:rPr>
              <a:t>Exception: If the person is conscious and expresses a desire to be placed in a different position, the officers shall place them in that position unless doing so poses a substantial risk of safety to the individual, officers, or others.</a:t>
            </a:r>
          </a:p>
        </p:txBody>
      </p:sp>
    </p:spTree>
    <p:extLst>
      <p:ext uri="{BB962C8B-B14F-4D97-AF65-F5344CB8AC3E}">
        <p14:creationId xmlns:p14="http://schemas.microsoft.com/office/powerpoint/2010/main" val="273381479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7"/>
            <a:ext cx="8405241" cy="1466985"/>
          </a:xfrm>
        </p:spPr>
        <p:txBody>
          <a:bodyPr vert="horz" lIns="91440" tIns="45720" rIns="91440" bIns="45720" rtlCol="0" anchor="b">
            <a:normAutofit/>
          </a:bodyPr>
          <a:lstStyle/>
          <a:p>
            <a:r>
              <a:rPr lang="en-US" sz="4400" dirty="0">
                <a:solidFill>
                  <a:schemeClr val="bg1"/>
                </a:solidFill>
              </a:rPr>
              <a:t>Vehicle Operations</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657225" lvl="1" indent="-342900"/>
            <a:endParaRPr lang="en-US" sz="2000" b="1" dirty="0">
              <a:solidFill>
                <a:srgbClr val="FFFF00"/>
              </a:solidFill>
              <a:cs typeface="+mn-cs"/>
            </a:endParaRPr>
          </a:p>
          <a:p>
            <a:pPr marL="381000" indent="-342900"/>
            <a:r>
              <a:rPr lang="en-US" sz="2400" b="1" dirty="0">
                <a:solidFill>
                  <a:srgbClr val="FFFF00"/>
                </a:solidFill>
                <a:cs typeface="+mn-cs"/>
              </a:rPr>
              <a:t>Pursuit</a:t>
            </a:r>
          </a:p>
          <a:p>
            <a:pPr marL="657225" lvl="1" indent="-342900"/>
            <a:r>
              <a:rPr lang="en-US" sz="1800" b="1" i="1" dirty="0">
                <a:solidFill>
                  <a:schemeClr val="bg1"/>
                </a:solidFill>
                <a:cs typeface="+mn-cs"/>
              </a:rPr>
              <a:t>After receiving supervisor approval officers may initiate a vehicular pursuit when there is probable cause to believe that a person in the vehicle has committed or is committing a violent or sex offence as defined in RCW 9.94A.030, or the person poses an imminent threat to the safety of others and the safety risks of failing to apprehend or identify the person are considered to be greater than the safety risks of the vehicular pursuit under the circumstances.</a:t>
            </a:r>
          </a:p>
          <a:p>
            <a:pPr marL="381000" indent="-342900"/>
            <a:r>
              <a:rPr lang="en-US" sz="2400" b="1" dirty="0">
                <a:solidFill>
                  <a:srgbClr val="FFFF00"/>
                </a:solidFill>
                <a:cs typeface="+mn-cs"/>
              </a:rPr>
              <a:t>Pursuit Immobilization Technique</a:t>
            </a:r>
          </a:p>
          <a:p>
            <a:pPr marL="381000" indent="-342900"/>
            <a:r>
              <a:rPr lang="en-US" sz="2400" b="1" dirty="0">
                <a:solidFill>
                  <a:srgbClr val="FFFF00"/>
                </a:solidFill>
                <a:cs typeface="+mn-cs"/>
              </a:rPr>
              <a:t>Pinning</a:t>
            </a:r>
          </a:p>
          <a:p>
            <a:pPr marL="381000" indent="-342900"/>
            <a:r>
              <a:rPr lang="en-US" sz="2400" b="1" dirty="0">
                <a:solidFill>
                  <a:srgbClr val="FFFF00"/>
                </a:solidFill>
                <a:cs typeface="+mn-cs"/>
              </a:rPr>
              <a:t>Ramming</a:t>
            </a:r>
            <a:endParaRPr lang="en-US" sz="2400" b="1" dirty="0">
              <a:solidFill>
                <a:srgbClr val="FFFF00"/>
              </a:solidFill>
            </a:endParaRPr>
          </a:p>
          <a:p>
            <a:pPr marL="38100" indent="0">
              <a:buNone/>
            </a:pPr>
            <a:endParaRPr lang="en-US" sz="2400" b="1" dirty="0">
              <a:solidFill>
                <a:srgbClr val="FFFF00"/>
              </a:solidFill>
              <a:cs typeface="+mn-cs"/>
            </a:endParaRPr>
          </a:p>
        </p:txBody>
      </p:sp>
    </p:spTree>
    <p:extLst>
      <p:ext uri="{BB962C8B-B14F-4D97-AF65-F5344CB8AC3E}">
        <p14:creationId xmlns:p14="http://schemas.microsoft.com/office/powerpoint/2010/main" val="327741438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9" name="Slide Background Fill">
            <a:extLst>
              <a:ext uri="{FF2B5EF4-FFF2-40B4-BE49-F238E27FC236}">
                <a16:creationId xmlns:a16="http://schemas.microsoft.com/office/drawing/2014/main" id="{03AF1C04-3FEF-41BD-BB84-2F263765B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E56E71F1-5A87-4A96-B42F-2DFA1B766B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62" name="Color Cover">
              <a:extLst>
                <a:ext uri="{FF2B5EF4-FFF2-40B4-BE49-F238E27FC236}">
                  <a16:creationId xmlns:a16="http://schemas.microsoft.com/office/drawing/2014/main" id="{CF5215DD-02E8-49F2-8F73-D509B6A02B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Color Cover">
              <a:extLst>
                <a:ext uri="{FF2B5EF4-FFF2-40B4-BE49-F238E27FC236}">
                  <a16:creationId xmlns:a16="http://schemas.microsoft.com/office/drawing/2014/main" id="{8E743EB7-3A15-4D51-A603-1F3C290AA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5" name="Group 64">
            <a:extLst>
              <a:ext uri="{FF2B5EF4-FFF2-40B4-BE49-F238E27FC236}">
                <a16:creationId xmlns:a16="http://schemas.microsoft.com/office/drawing/2014/main" id="{C733FE3C-12C4-4FA2-A795-87D2F6776A5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6" name="Color">
              <a:extLst>
                <a:ext uri="{FF2B5EF4-FFF2-40B4-BE49-F238E27FC236}">
                  <a16:creationId xmlns:a16="http://schemas.microsoft.com/office/drawing/2014/main" id="{66F1E4BF-D491-4254-81A6-5119D1672E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Color">
              <a:extLst>
                <a:ext uri="{FF2B5EF4-FFF2-40B4-BE49-F238E27FC236}">
                  <a16:creationId xmlns:a16="http://schemas.microsoft.com/office/drawing/2014/main" id="{98C6C0CF-E3BD-4627-9DDF-246EAF2D4C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r="46376"/>
          <a:stretch/>
        </p:blipFill>
        <p:spPr>
          <a:xfrm>
            <a:off x="9338712" y="1552507"/>
            <a:ext cx="1715102" cy="4178751"/>
          </a:xfrm>
          <a:prstGeom prst="rect">
            <a:avLst/>
          </a:prstGeom>
        </p:spPr>
      </p:pic>
      <p:grpSp>
        <p:nvGrpSpPr>
          <p:cNvPr id="69" name="Group 68">
            <a:extLst>
              <a:ext uri="{FF2B5EF4-FFF2-40B4-BE49-F238E27FC236}">
                <a16:creationId xmlns:a16="http://schemas.microsoft.com/office/drawing/2014/main" id="{0C2B5F12-8A82-4A59-9400-3164CBF47F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0" name="Freeform: Shape 69">
              <a:extLst>
                <a:ext uri="{FF2B5EF4-FFF2-40B4-BE49-F238E27FC236}">
                  <a16:creationId xmlns:a16="http://schemas.microsoft.com/office/drawing/2014/main" id="{574BC7CB-EC69-421D-B286-57CAFE86DC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82D86EA2-D090-4E0C-B153-3ECE913115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4AC29764-D054-4F76-9FE5-49811EDB6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4D9BB18B-7B57-4D1E-B87E-D2A7214F7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0A98EF1-1185-4EFF-A3C0-25DEBE8CD9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ACDA8723-DE3F-48D0-8822-0269EE207A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2B072E5-03AC-4D0A-A767-43EFB55BED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014984" y="1045257"/>
            <a:ext cx="8405241" cy="1466985"/>
          </a:xfrm>
        </p:spPr>
        <p:txBody>
          <a:bodyPr vert="horz" lIns="91440" tIns="45720" rIns="91440" bIns="45720" rtlCol="0" anchor="b">
            <a:normAutofit/>
          </a:bodyPr>
          <a:lstStyle/>
          <a:p>
            <a:r>
              <a:rPr lang="en-US" sz="4400" dirty="0">
                <a:solidFill>
                  <a:schemeClr val="bg1"/>
                </a:solidFill>
              </a:rPr>
              <a:t>Use of Force Reporting</a:t>
            </a:r>
          </a:p>
          <a:p>
            <a:endParaRPr lang="en-US" dirty="0">
              <a:solidFill>
                <a:schemeClr val="bg1"/>
              </a:solidFill>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014984" y="1778750"/>
            <a:ext cx="8252628" cy="4019251"/>
          </a:xfrm>
        </p:spPr>
        <p:txBody>
          <a:bodyPr vert="horz" lIns="91440" tIns="45720" rIns="91440" bIns="45720" rtlCol="0" anchor="t">
            <a:noAutofit/>
          </a:bodyPr>
          <a:lstStyle/>
          <a:p>
            <a:pPr marL="381000" indent="-342900"/>
            <a:endParaRPr lang="en-US" sz="2400" b="1" dirty="0">
              <a:solidFill>
                <a:srgbClr val="FFFF00"/>
              </a:solidFill>
              <a:cs typeface="+mn-cs"/>
            </a:endParaRPr>
          </a:p>
          <a:p>
            <a:pPr marL="381000" indent="-342900"/>
            <a:r>
              <a:rPr lang="en-US" sz="2400" b="1" dirty="0">
                <a:solidFill>
                  <a:srgbClr val="FFFF00"/>
                </a:solidFill>
              </a:rPr>
              <a:t>Lower-Level Physical Force</a:t>
            </a:r>
          </a:p>
          <a:p>
            <a:pPr marL="657225" lvl="1" indent="-342900"/>
            <a:r>
              <a:rPr lang="en-US" sz="2000" b="1" dirty="0">
                <a:solidFill>
                  <a:schemeClr val="bg1"/>
                </a:solidFill>
              </a:rPr>
              <a:t>Written incident report and Bureau Level Post-Incident Review (</a:t>
            </a:r>
            <a:r>
              <a:rPr lang="en-US" sz="2000" b="1" dirty="0" err="1">
                <a:solidFill>
                  <a:schemeClr val="bg1"/>
                </a:solidFill>
              </a:rPr>
              <a:t>BlueTeam</a:t>
            </a:r>
            <a:r>
              <a:rPr lang="en-US" sz="2000" b="1" dirty="0">
                <a:solidFill>
                  <a:schemeClr val="bg1"/>
                </a:solidFill>
              </a:rPr>
              <a:t>)</a:t>
            </a:r>
          </a:p>
          <a:p>
            <a:pPr marL="381000" indent="-342900"/>
            <a:r>
              <a:rPr lang="en-US" sz="2400" b="1" dirty="0">
                <a:solidFill>
                  <a:srgbClr val="FFFF00"/>
                </a:solidFill>
              </a:rPr>
              <a:t>Intermediate Physical Force</a:t>
            </a:r>
          </a:p>
          <a:p>
            <a:pPr marL="657225" lvl="1" indent="-342900"/>
            <a:r>
              <a:rPr lang="en-US" sz="2000" b="1" dirty="0">
                <a:solidFill>
                  <a:schemeClr val="bg1"/>
                </a:solidFill>
              </a:rPr>
              <a:t>Written incident report and Bureau Level Post-Incident Review (</a:t>
            </a:r>
            <a:r>
              <a:rPr lang="en-US" sz="2000" b="1" dirty="0" err="1">
                <a:solidFill>
                  <a:schemeClr val="bg1"/>
                </a:solidFill>
              </a:rPr>
              <a:t>BlueTeam</a:t>
            </a:r>
            <a:r>
              <a:rPr lang="en-US" sz="2000" b="1" dirty="0">
                <a:solidFill>
                  <a:schemeClr val="bg1"/>
                </a:solidFill>
              </a:rPr>
              <a:t>) </a:t>
            </a:r>
          </a:p>
          <a:p>
            <a:pPr marL="381000" indent="-342900"/>
            <a:r>
              <a:rPr lang="en-US" sz="2400" b="1" dirty="0">
                <a:solidFill>
                  <a:srgbClr val="FFFF00"/>
                </a:solidFill>
              </a:rPr>
              <a:t>Deadly Force</a:t>
            </a:r>
          </a:p>
          <a:p>
            <a:pPr marL="657225" lvl="1" indent="-342900"/>
            <a:r>
              <a:rPr lang="en-US" sz="2000" b="1" dirty="0">
                <a:solidFill>
                  <a:schemeClr val="bg1"/>
                </a:solidFill>
              </a:rPr>
              <a:t>Investigated by Pierce County Force Investigation Team. Department Level (Internal Affairs) Review and Deadly Force Review Board</a:t>
            </a:r>
          </a:p>
          <a:p>
            <a:pPr marL="657225" lvl="1" indent="-342900"/>
            <a:endParaRPr lang="en-US" sz="2000" b="1" dirty="0">
              <a:solidFill>
                <a:schemeClr val="bg1"/>
              </a:solidFill>
            </a:endParaRPr>
          </a:p>
          <a:p>
            <a:pPr marL="657225" lvl="1" indent="-342900"/>
            <a:endParaRPr lang="en-US" sz="2000" b="1" dirty="0">
              <a:solidFill>
                <a:srgbClr val="FFFF00"/>
              </a:solidFill>
            </a:endParaRPr>
          </a:p>
          <a:p>
            <a:pPr marL="657225" lvl="1" indent="-342900"/>
            <a:endParaRPr lang="en-US" sz="2000" b="1" dirty="0">
              <a:solidFill>
                <a:srgbClr val="FFFF00"/>
              </a:solidFill>
              <a:cs typeface="+mn-cs"/>
            </a:endParaRPr>
          </a:p>
        </p:txBody>
      </p:sp>
    </p:spTree>
    <p:extLst>
      <p:ext uri="{BB962C8B-B14F-4D97-AF65-F5344CB8AC3E}">
        <p14:creationId xmlns:p14="http://schemas.microsoft.com/office/powerpoint/2010/main" val="79667134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657F69E0-C4B0-4BEC-A689-4F8D877F05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alphaModFix amt="50000"/>
          </a:blip>
          <a:srcRect t="15709" r="-1" b="-1"/>
          <a:stretch/>
        </p:blipFill>
        <p:spPr>
          <a:xfrm>
            <a:off x="20" y="10"/>
            <a:ext cx="12188930" cy="6857990"/>
          </a:xfrm>
          <a:prstGeom prst="rect">
            <a:avLst/>
          </a:prstGeom>
        </p:spPr>
      </p:pic>
      <p:sp>
        <p:nvSpPr>
          <p:cNvPr id="2" name="Title 1">
            <a:extLst>
              <a:ext uri="{FF2B5EF4-FFF2-40B4-BE49-F238E27FC236}">
                <a16:creationId xmlns:a16="http://schemas.microsoft.com/office/drawing/2014/main" id="{5917E6D6-C63D-4A7C-B1F1-1E8117B25D1A}"/>
              </a:ext>
            </a:extLst>
          </p:cNvPr>
          <p:cNvSpPr>
            <a:spLocks noGrp="1"/>
          </p:cNvSpPr>
          <p:nvPr>
            <p:ph type="title"/>
          </p:nvPr>
        </p:nvSpPr>
        <p:spPr>
          <a:xfrm>
            <a:off x="1524000" y="1122363"/>
            <a:ext cx="9144000" cy="3063240"/>
          </a:xfrm>
        </p:spPr>
        <p:txBody>
          <a:bodyPr vert="horz" lIns="91440" tIns="45720" rIns="91440" bIns="45720" rtlCol="0" anchor="b">
            <a:normAutofit/>
          </a:bodyPr>
          <a:lstStyle/>
          <a:p>
            <a:pPr algn="ctr"/>
            <a:r>
              <a:rPr lang="en-US" sz="6600" dirty="0">
                <a:solidFill>
                  <a:schemeClr val="bg1"/>
                </a:solidFill>
              </a:rPr>
              <a:t>Systems for Review, Redress, and Appeal</a:t>
            </a: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527048" y="4599432"/>
            <a:ext cx="9144000" cy="1536192"/>
          </a:xfrm>
        </p:spPr>
        <p:txBody>
          <a:bodyPr vert="horz" lIns="91440" tIns="45720" rIns="91440" bIns="45720" rtlCol="0">
            <a:normAutofit/>
          </a:bodyPr>
          <a:lstStyle/>
          <a:p>
            <a:pPr marL="0" indent="0" algn="l">
              <a:buNone/>
            </a:pPr>
            <a:r>
              <a:rPr lang="en-US" sz="2400" dirty="0"/>
              <a:t>.</a:t>
            </a:r>
          </a:p>
        </p:txBody>
      </p:sp>
      <p:sp>
        <p:nvSpPr>
          <p:cNvPr id="45" name="sketchy line">
            <a:extLst>
              <a:ext uri="{FF2B5EF4-FFF2-40B4-BE49-F238E27FC236}">
                <a16:creationId xmlns:a16="http://schemas.microsoft.com/office/drawing/2014/main" id="{9F6380B4-6A1C-481E-8408-B4E6C75B9B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974206" y="4368623"/>
            <a:ext cx="4243589" cy="18288"/>
          </a:xfrm>
          <a:custGeom>
            <a:avLst/>
            <a:gdLst>
              <a:gd name="connsiteX0" fmla="*/ 0 w 4243589"/>
              <a:gd name="connsiteY0" fmla="*/ 0 h 18288"/>
              <a:gd name="connsiteX1" fmla="*/ 478919 w 4243589"/>
              <a:gd name="connsiteY1" fmla="*/ 0 h 18288"/>
              <a:gd name="connsiteX2" fmla="*/ 957839 w 4243589"/>
              <a:gd name="connsiteY2" fmla="*/ 0 h 18288"/>
              <a:gd name="connsiteX3" fmla="*/ 1521630 w 4243589"/>
              <a:gd name="connsiteY3" fmla="*/ 0 h 18288"/>
              <a:gd name="connsiteX4" fmla="*/ 2212729 w 4243589"/>
              <a:gd name="connsiteY4" fmla="*/ 0 h 18288"/>
              <a:gd name="connsiteX5" fmla="*/ 2734084 w 4243589"/>
              <a:gd name="connsiteY5" fmla="*/ 0 h 18288"/>
              <a:gd name="connsiteX6" fmla="*/ 3255439 w 4243589"/>
              <a:gd name="connsiteY6" fmla="*/ 0 h 18288"/>
              <a:gd name="connsiteX7" fmla="*/ 4243589 w 4243589"/>
              <a:gd name="connsiteY7" fmla="*/ 0 h 18288"/>
              <a:gd name="connsiteX8" fmla="*/ 4243589 w 4243589"/>
              <a:gd name="connsiteY8" fmla="*/ 18288 h 18288"/>
              <a:gd name="connsiteX9" fmla="*/ 3594926 w 4243589"/>
              <a:gd name="connsiteY9" fmla="*/ 18288 h 18288"/>
              <a:gd name="connsiteX10" fmla="*/ 3073571 w 4243589"/>
              <a:gd name="connsiteY10" fmla="*/ 18288 h 18288"/>
              <a:gd name="connsiteX11" fmla="*/ 2552216 w 4243589"/>
              <a:gd name="connsiteY11" fmla="*/ 18288 h 18288"/>
              <a:gd name="connsiteX12" fmla="*/ 1903553 w 4243589"/>
              <a:gd name="connsiteY12" fmla="*/ 18288 h 18288"/>
              <a:gd name="connsiteX13" fmla="*/ 1212454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213395" y="-21006"/>
                  <a:pt x="307421" y="-18116"/>
                  <a:pt x="478919" y="0"/>
                </a:cubicBezTo>
                <a:cubicBezTo>
                  <a:pt x="650417" y="18116"/>
                  <a:pt x="831092" y="-21237"/>
                  <a:pt x="957839" y="0"/>
                </a:cubicBezTo>
                <a:cubicBezTo>
                  <a:pt x="1084586" y="21237"/>
                  <a:pt x="1301682" y="25124"/>
                  <a:pt x="1521630" y="0"/>
                </a:cubicBezTo>
                <a:cubicBezTo>
                  <a:pt x="1741578" y="-25124"/>
                  <a:pt x="1970269" y="-29139"/>
                  <a:pt x="2212729" y="0"/>
                </a:cubicBezTo>
                <a:cubicBezTo>
                  <a:pt x="2455189" y="29139"/>
                  <a:pt x="2558847" y="-4796"/>
                  <a:pt x="2734084" y="0"/>
                </a:cubicBezTo>
                <a:cubicBezTo>
                  <a:pt x="2909321" y="4796"/>
                  <a:pt x="3097217" y="-13409"/>
                  <a:pt x="3255439" y="0"/>
                </a:cubicBezTo>
                <a:cubicBezTo>
                  <a:pt x="3413662" y="13409"/>
                  <a:pt x="3979999" y="-10121"/>
                  <a:pt x="4243589" y="0"/>
                </a:cubicBezTo>
                <a:cubicBezTo>
                  <a:pt x="4244484" y="8974"/>
                  <a:pt x="4243043" y="9359"/>
                  <a:pt x="4243589" y="18288"/>
                </a:cubicBezTo>
                <a:cubicBezTo>
                  <a:pt x="4058777" y="31246"/>
                  <a:pt x="3910348" y="3158"/>
                  <a:pt x="3594926" y="18288"/>
                </a:cubicBezTo>
                <a:cubicBezTo>
                  <a:pt x="3279504" y="33418"/>
                  <a:pt x="3319955" y="-3977"/>
                  <a:pt x="3073571" y="18288"/>
                </a:cubicBezTo>
                <a:cubicBezTo>
                  <a:pt x="2827187" y="40553"/>
                  <a:pt x="2767387" y="1863"/>
                  <a:pt x="2552216" y="18288"/>
                </a:cubicBezTo>
                <a:cubicBezTo>
                  <a:pt x="2337046" y="34713"/>
                  <a:pt x="2181871" y="19527"/>
                  <a:pt x="1903553" y="18288"/>
                </a:cubicBezTo>
                <a:cubicBezTo>
                  <a:pt x="1625235" y="17049"/>
                  <a:pt x="1557672" y="24174"/>
                  <a:pt x="1212454" y="18288"/>
                </a:cubicBezTo>
                <a:cubicBezTo>
                  <a:pt x="867236" y="12402"/>
                  <a:pt x="874382" y="15627"/>
                  <a:pt x="733535" y="18288"/>
                </a:cubicBezTo>
                <a:cubicBezTo>
                  <a:pt x="592688" y="20949"/>
                  <a:pt x="183477" y="14753"/>
                  <a:pt x="0" y="18288"/>
                </a:cubicBezTo>
                <a:cubicBezTo>
                  <a:pt x="-229" y="14222"/>
                  <a:pt x="509" y="5816"/>
                  <a:pt x="0" y="0"/>
                </a:cubicBezTo>
                <a:close/>
              </a:path>
              <a:path w="4243589" h="18288" stroke="0" extrusionOk="0">
                <a:moveTo>
                  <a:pt x="0" y="0"/>
                </a:moveTo>
                <a:cubicBezTo>
                  <a:pt x="143690" y="16630"/>
                  <a:pt x="266667" y="14847"/>
                  <a:pt x="521355" y="0"/>
                </a:cubicBezTo>
                <a:cubicBezTo>
                  <a:pt x="776043" y="-14847"/>
                  <a:pt x="814491" y="-17363"/>
                  <a:pt x="1000275" y="0"/>
                </a:cubicBezTo>
                <a:cubicBezTo>
                  <a:pt x="1186059" y="17363"/>
                  <a:pt x="1352504" y="-23507"/>
                  <a:pt x="1521630" y="0"/>
                </a:cubicBezTo>
                <a:cubicBezTo>
                  <a:pt x="1690756" y="23507"/>
                  <a:pt x="1889525" y="5871"/>
                  <a:pt x="2127857" y="0"/>
                </a:cubicBezTo>
                <a:cubicBezTo>
                  <a:pt x="2366189" y="-5871"/>
                  <a:pt x="2620628" y="-27997"/>
                  <a:pt x="2776520" y="0"/>
                </a:cubicBezTo>
                <a:cubicBezTo>
                  <a:pt x="2932412" y="27997"/>
                  <a:pt x="3131683" y="-25073"/>
                  <a:pt x="3467618" y="0"/>
                </a:cubicBezTo>
                <a:cubicBezTo>
                  <a:pt x="3803553" y="25073"/>
                  <a:pt x="4017371" y="3071"/>
                  <a:pt x="4243589" y="0"/>
                </a:cubicBezTo>
                <a:cubicBezTo>
                  <a:pt x="4243134" y="6162"/>
                  <a:pt x="4243492" y="11775"/>
                  <a:pt x="4243589" y="18288"/>
                </a:cubicBezTo>
                <a:cubicBezTo>
                  <a:pt x="4017834" y="-5779"/>
                  <a:pt x="3834586" y="13376"/>
                  <a:pt x="3594926" y="18288"/>
                </a:cubicBezTo>
                <a:cubicBezTo>
                  <a:pt x="3355266" y="23200"/>
                  <a:pt x="3204179" y="2869"/>
                  <a:pt x="2903827" y="18288"/>
                </a:cubicBezTo>
                <a:cubicBezTo>
                  <a:pt x="2603475" y="33707"/>
                  <a:pt x="2526187" y="46187"/>
                  <a:pt x="2212729" y="18288"/>
                </a:cubicBezTo>
                <a:cubicBezTo>
                  <a:pt x="1899271" y="-9611"/>
                  <a:pt x="1966289" y="29692"/>
                  <a:pt x="1733809" y="18288"/>
                </a:cubicBezTo>
                <a:cubicBezTo>
                  <a:pt x="1501329" y="6884"/>
                  <a:pt x="1343612" y="12492"/>
                  <a:pt x="1085146" y="18288"/>
                </a:cubicBezTo>
                <a:cubicBezTo>
                  <a:pt x="826680" y="24084"/>
                  <a:pt x="778184" y="35607"/>
                  <a:pt x="521355" y="18288"/>
                </a:cubicBezTo>
                <a:cubicBezTo>
                  <a:pt x="264526" y="969"/>
                  <a:pt x="120277" y="4268"/>
                  <a:pt x="0" y="18288"/>
                </a:cubicBezTo>
                <a:cubicBezTo>
                  <a:pt x="766" y="10800"/>
                  <a:pt x="-457" y="8180"/>
                  <a:pt x="0" y="0"/>
                </a:cubicBezTo>
                <a:close/>
              </a:path>
            </a:pathLst>
          </a:custGeom>
          <a:solidFill>
            <a:srgbClr val="FFFFFF">
              <a:alpha val="75000"/>
            </a:srgbClr>
          </a:solidFill>
          <a:ln w="44450" cap="rnd">
            <a:solidFill>
              <a:schemeClr val="bg1">
                <a:alpha val="75000"/>
              </a:schemeClr>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4716035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79" name="Rectangle 63">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80" name="Group 65">
            <a:extLst>
              <a:ext uri="{FF2B5EF4-FFF2-40B4-BE49-F238E27FC236}">
                <a16:creationId xmlns:a16="http://schemas.microsoft.com/office/drawing/2014/main" id="{5DD5AFF2-B0BF-41FA-BA95-B06DB47DF11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3429000"/>
            <a:ext cx="12191999" cy="3429000"/>
            <a:chOff x="7467600" y="0"/>
            <a:chExt cx="4724400" cy="6858000"/>
          </a:xfrm>
        </p:grpSpPr>
        <p:sp>
          <p:nvSpPr>
            <p:cNvPr id="67" name="Rectangle 66">
              <a:extLst>
                <a:ext uri="{FF2B5EF4-FFF2-40B4-BE49-F238E27FC236}">
                  <a16:creationId xmlns:a16="http://schemas.microsoft.com/office/drawing/2014/main" id="{346F474B-53B3-4567-B505-9E3D725108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Rectangle 67">
              <a:extLst>
                <a:ext uri="{FF2B5EF4-FFF2-40B4-BE49-F238E27FC236}">
                  <a16:creationId xmlns:a16="http://schemas.microsoft.com/office/drawing/2014/main" id="{10ECCC9F-C36C-4275-B251-A115347C1B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 name="Freeform: Shape 69">
            <a:extLst>
              <a:ext uri="{FF2B5EF4-FFF2-40B4-BE49-F238E27FC236}">
                <a16:creationId xmlns:a16="http://schemas.microsoft.com/office/drawing/2014/main" id="{3FE49A6B-0100-4397-88F8-FE2410D089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29000"/>
            <a:ext cx="12192000" cy="3429000"/>
          </a:xfrm>
          <a:custGeom>
            <a:avLst/>
            <a:gdLst>
              <a:gd name="connsiteX0" fmla="*/ 369702 w 12192000"/>
              <a:gd name="connsiteY0" fmla="*/ 3283169 h 3429000"/>
              <a:gd name="connsiteX1" fmla="*/ 366575 w 12192000"/>
              <a:gd name="connsiteY1" fmla="*/ 3286556 h 3429000"/>
              <a:gd name="connsiteX2" fmla="*/ 371637 w 12192000"/>
              <a:gd name="connsiteY2" fmla="*/ 3284954 h 3429000"/>
              <a:gd name="connsiteX3" fmla="*/ 7392322 w 12192000"/>
              <a:gd name="connsiteY3" fmla="*/ 3229238 h 3429000"/>
              <a:gd name="connsiteX4" fmla="*/ 7611337 w 12192000"/>
              <a:gd name="connsiteY4" fmla="*/ 3303821 h 3429000"/>
              <a:gd name="connsiteX5" fmla="*/ 7955762 w 12192000"/>
              <a:gd name="connsiteY5" fmla="*/ 3413006 h 3429000"/>
              <a:gd name="connsiteX6" fmla="*/ 7512455 w 12192000"/>
              <a:gd name="connsiteY6" fmla="*/ 3245734 h 3429000"/>
              <a:gd name="connsiteX7" fmla="*/ 9928143 w 12192000"/>
              <a:gd name="connsiteY7" fmla="*/ 3086312 h 3429000"/>
              <a:gd name="connsiteX8" fmla="*/ 9753801 w 12192000"/>
              <a:gd name="connsiteY8" fmla="*/ 3096103 h 3429000"/>
              <a:gd name="connsiteX9" fmla="*/ 9578027 w 12192000"/>
              <a:gd name="connsiteY9" fmla="*/ 3103104 h 3429000"/>
              <a:gd name="connsiteX10" fmla="*/ 9424342 w 12192000"/>
              <a:gd name="connsiteY10" fmla="*/ 3099403 h 3429000"/>
              <a:gd name="connsiteX11" fmla="*/ 9001907 w 12192000"/>
              <a:gd name="connsiteY11" fmla="*/ 3131369 h 3429000"/>
              <a:gd name="connsiteX12" fmla="*/ 8922138 w 12192000"/>
              <a:gd name="connsiteY12" fmla="*/ 3162702 h 3429000"/>
              <a:gd name="connsiteX13" fmla="*/ 9087550 w 12192000"/>
              <a:gd name="connsiteY13" fmla="*/ 3170765 h 3429000"/>
              <a:gd name="connsiteX14" fmla="*/ 9512475 w 12192000"/>
              <a:gd name="connsiteY14" fmla="*/ 3134693 h 3429000"/>
              <a:gd name="connsiteX15" fmla="*/ 9928143 w 12192000"/>
              <a:gd name="connsiteY15" fmla="*/ 3086312 h 3429000"/>
              <a:gd name="connsiteX16" fmla="*/ 9351220 w 12192000"/>
              <a:gd name="connsiteY16" fmla="*/ 3030370 h 3429000"/>
              <a:gd name="connsiteX17" fmla="*/ 8999756 w 12192000"/>
              <a:gd name="connsiteY17" fmla="*/ 3100929 h 3429000"/>
              <a:gd name="connsiteX18" fmla="*/ 9425830 w 12192000"/>
              <a:gd name="connsiteY18" fmla="*/ 3069517 h 3429000"/>
              <a:gd name="connsiteX19" fmla="*/ 9578307 w 12192000"/>
              <a:gd name="connsiteY19" fmla="*/ 3073035 h 3429000"/>
              <a:gd name="connsiteX20" fmla="*/ 9752771 w 12192000"/>
              <a:gd name="connsiteY20" fmla="*/ 3066471 h 3429000"/>
              <a:gd name="connsiteX21" fmla="*/ 9852779 w 12192000"/>
              <a:gd name="connsiteY21" fmla="*/ 3060665 h 3429000"/>
              <a:gd name="connsiteX22" fmla="*/ 9694862 w 12192000"/>
              <a:gd name="connsiteY22" fmla="*/ 3044140 h 3429000"/>
              <a:gd name="connsiteX23" fmla="*/ 9351220 w 12192000"/>
              <a:gd name="connsiteY23" fmla="*/ 3030370 h 3429000"/>
              <a:gd name="connsiteX24" fmla="*/ 1019354 w 12192000"/>
              <a:gd name="connsiteY24" fmla="*/ 2886006 h 3429000"/>
              <a:gd name="connsiteX25" fmla="*/ 441046 w 12192000"/>
              <a:gd name="connsiteY25" fmla="*/ 3262153 h 3429000"/>
              <a:gd name="connsiteX26" fmla="*/ 1019354 w 12192000"/>
              <a:gd name="connsiteY26" fmla="*/ 2886006 h 3429000"/>
              <a:gd name="connsiteX27" fmla="*/ 991680 w 12192000"/>
              <a:gd name="connsiteY27" fmla="*/ 2869413 h 3429000"/>
              <a:gd name="connsiteX28" fmla="*/ 409060 w 12192000"/>
              <a:gd name="connsiteY28" fmla="*/ 3242470 h 3429000"/>
              <a:gd name="connsiteX29" fmla="*/ 991680 w 12192000"/>
              <a:gd name="connsiteY29" fmla="*/ 2869413 h 3429000"/>
              <a:gd name="connsiteX30" fmla="*/ 7254615 w 12192000"/>
              <a:gd name="connsiteY30" fmla="*/ 2482918 h 3429000"/>
              <a:gd name="connsiteX31" fmla="*/ 7312589 w 12192000"/>
              <a:gd name="connsiteY31" fmla="*/ 2553309 h 3429000"/>
              <a:gd name="connsiteX32" fmla="*/ 7580896 w 12192000"/>
              <a:gd name="connsiteY32" fmla="*/ 2973069 h 3429000"/>
              <a:gd name="connsiteX33" fmla="*/ 7990862 w 12192000"/>
              <a:gd name="connsiteY33" fmla="*/ 3378025 h 3429000"/>
              <a:gd name="connsiteX34" fmla="*/ 7871964 w 12192000"/>
              <a:gd name="connsiteY34" fmla="*/ 3220139 h 3429000"/>
              <a:gd name="connsiteX35" fmla="*/ 7859674 w 12192000"/>
              <a:gd name="connsiteY35" fmla="*/ 3207358 h 3429000"/>
              <a:gd name="connsiteX36" fmla="*/ 7545050 w 12192000"/>
              <a:gd name="connsiteY36" fmla="*/ 2831110 h 3429000"/>
              <a:gd name="connsiteX37" fmla="*/ 7254615 w 12192000"/>
              <a:gd name="connsiteY37" fmla="*/ 2482918 h 3429000"/>
              <a:gd name="connsiteX38" fmla="*/ 9078855 w 12192000"/>
              <a:gd name="connsiteY38" fmla="*/ 2455754 h 3429000"/>
              <a:gd name="connsiteX39" fmla="*/ 8825188 w 12192000"/>
              <a:gd name="connsiteY39" fmla="*/ 3067752 h 3429000"/>
              <a:gd name="connsiteX40" fmla="*/ 9078855 w 12192000"/>
              <a:gd name="connsiteY40" fmla="*/ 2455754 h 3429000"/>
              <a:gd name="connsiteX41" fmla="*/ 9113805 w 12192000"/>
              <a:gd name="connsiteY41" fmla="*/ 2454072 h 3429000"/>
              <a:gd name="connsiteX42" fmla="*/ 8855200 w 12192000"/>
              <a:gd name="connsiteY42" fmla="*/ 3065950 h 3429000"/>
              <a:gd name="connsiteX43" fmla="*/ 9113805 w 12192000"/>
              <a:gd name="connsiteY43" fmla="*/ 2454072 h 3429000"/>
              <a:gd name="connsiteX44" fmla="*/ 9123940 w 12192000"/>
              <a:gd name="connsiteY44" fmla="*/ 2396040 h 3429000"/>
              <a:gd name="connsiteX45" fmla="*/ 9120846 w 12192000"/>
              <a:gd name="connsiteY45" fmla="*/ 2400053 h 3429000"/>
              <a:gd name="connsiteX46" fmla="*/ 9123267 w 12192000"/>
              <a:gd name="connsiteY46" fmla="*/ 2400425 h 3429000"/>
              <a:gd name="connsiteX47" fmla="*/ 103333 w 12192000"/>
              <a:gd name="connsiteY47" fmla="*/ 2270602 h 3429000"/>
              <a:gd name="connsiteX48" fmla="*/ 233938 w 12192000"/>
              <a:gd name="connsiteY48" fmla="*/ 2380416 h 3429000"/>
              <a:gd name="connsiteX49" fmla="*/ 883580 w 12192000"/>
              <a:gd name="connsiteY49" fmla="*/ 2751710 h 3429000"/>
              <a:gd name="connsiteX50" fmla="*/ 487337 w 12192000"/>
              <a:gd name="connsiteY50" fmla="*/ 2521182 h 3429000"/>
              <a:gd name="connsiteX51" fmla="*/ 354051 w 12192000"/>
              <a:gd name="connsiteY51" fmla="*/ 2425912 h 3429000"/>
              <a:gd name="connsiteX52" fmla="*/ 195436 w 12192000"/>
              <a:gd name="connsiteY52" fmla="*/ 2326068 h 3429000"/>
              <a:gd name="connsiteX53" fmla="*/ 5539432 w 12192000"/>
              <a:gd name="connsiteY53" fmla="*/ 2213928 h 3429000"/>
              <a:gd name="connsiteX54" fmla="*/ 5555462 w 12192000"/>
              <a:gd name="connsiteY54" fmla="*/ 2265454 h 3429000"/>
              <a:gd name="connsiteX55" fmla="*/ 5828270 w 12192000"/>
              <a:gd name="connsiteY55" fmla="*/ 2891663 h 3429000"/>
              <a:gd name="connsiteX56" fmla="*/ 5947416 w 12192000"/>
              <a:gd name="connsiteY56" fmla="*/ 3145846 h 3429000"/>
              <a:gd name="connsiteX57" fmla="*/ 5539432 w 12192000"/>
              <a:gd name="connsiteY57" fmla="*/ 2213928 h 3429000"/>
              <a:gd name="connsiteX58" fmla="*/ 51253 w 12192000"/>
              <a:gd name="connsiteY58" fmla="*/ 2202825 h 3429000"/>
              <a:gd name="connsiteX59" fmla="*/ 211622 w 12192000"/>
              <a:gd name="connsiteY59" fmla="*/ 2299803 h 3429000"/>
              <a:gd name="connsiteX60" fmla="*/ 371652 w 12192000"/>
              <a:gd name="connsiteY60" fmla="*/ 2400062 h 3429000"/>
              <a:gd name="connsiteX61" fmla="*/ 505903 w 12192000"/>
              <a:gd name="connsiteY61" fmla="*/ 2496221 h 3429000"/>
              <a:gd name="connsiteX62" fmla="*/ 899240 w 12192000"/>
              <a:gd name="connsiteY62" fmla="*/ 2724068 h 3429000"/>
              <a:gd name="connsiteX63" fmla="*/ 988114 w 12192000"/>
              <a:gd name="connsiteY63" fmla="*/ 2745204 h 3429000"/>
              <a:gd name="connsiteX64" fmla="*/ 845971 w 12192000"/>
              <a:gd name="connsiteY64" fmla="*/ 2638177 h 3429000"/>
              <a:gd name="connsiteX65" fmla="*/ 448057 w 12192000"/>
              <a:gd name="connsiteY65" fmla="*/ 2412376 h 3429000"/>
              <a:gd name="connsiteX66" fmla="*/ 51253 w 12192000"/>
              <a:gd name="connsiteY66" fmla="*/ 2202825 h 3429000"/>
              <a:gd name="connsiteX67" fmla="*/ 2606687 w 12192000"/>
              <a:gd name="connsiteY67" fmla="*/ 2201718 h 3429000"/>
              <a:gd name="connsiteX68" fmla="*/ 2645658 w 12192000"/>
              <a:gd name="connsiteY68" fmla="*/ 3211259 h 3429000"/>
              <a:gd name="connsiteX69" fmla="*/ 2606687 w 12192000"/>
              <a:gd name="connsiteY69" fmla="*/ 2201718 h 3429000"/>
              <a:gd name="connsiteX70" fmla="*/ 10097724 w 12192000"/>
              <a:gd name="connsiteY70" fmla="*/ 2162852 h 3429000"/>
              <a:gd name="connsiteX71" fmla="*/ 9645248 w 12192000"/>
              <a:gd name="connsiteY71" fmla="*/ 2201119 h 3429000"/>
              <a:gd name="connsiteX72" fmla="*/ 9543858 w 12192000"/>
              <a:gd name="connsiteY72" fmla="*/ 2221510 h 3429000"/>
              <a:gd name="connsiteX73" fmla="*/ 9681648 w 12192000"/>
              <a:gd name="connsiteY73" fmla="*/ 2200828 h 3429000"/>
              <a:gd name="connsiteX74" fmla="*/ 10557846 w 12192000"/>
              <a:gd name="connsiteY74" fmla="*/ 2172337 h 3429000"/>
              <a:gd name="connsiteX75" fmla="*/ 10301704 w 12192000"/>
              <a:gd name="connsiteY75" fmla="*/ 2169847 h 3429000"/>
              <a:gd name="connsiteX76" fmla="*/ 10250553 w 12192000"/>
              <a:gd name="connsiteY76" fmla="*/ 2166539 h 3429000"/>
              <a:gd name="connsiteX77" fmla="*/ 10097724 w 12192000"/>
              <a:gd name="connsiteY77" fmla="*/ 2162852 h 3429000"/>
              <a:gd name="connsiteX78" fmla="*/ 3642057 w 12192000"/>
              <a:gd name="connsiteY78" fmla="*/ 2144487 h 3429000"/>
              <a:gd name="connsiteX79" fmla="*/ 3632981 w 12192000"/>
              <a:gd name="connsiteY79" fmla="*/ 2150437 h 3429000"/>
              <a:gd name="connsiteX80" fmla="*/ 3382436 w 12192000"/>
              <a:gd name="connsiteY80" fmla="*/ 2523726 h 3429000"/>
              <a:gd name="connsiteX81" fmla="*/ 3191929 w 12192000"/>
              <a:gd name="connsiteY81" fmla="*/ 3233669 h 3429000"/>
              <a:gd name="connsiteX82" fmla="*/ 3369898 w 12192000"/>
              <a:gd name="connsiteY82" fmla="*/ 2652771 h 3429000"/>
              <a:gd name="connsiteX83" fmla="*/ 3642057 w 12192000"/>
              <a:gd name="connsiteY83" fmla="*/ 2144487 h 3429000"/>
              <a:gd name="connsiteX84" fmla="*/ 7015907 w 12192000"/>
              <a:gd name="connsiteY84" fmla="*/ 2112548 h 3429000"/>
              <a:gd name="connsiteX85" fmla="*/ 7259646 w 12192000"/>
              <a:gd name="connsiteY85" fmla="*/ 2336985 h 3429000"/>
              <a:gd name="connsiteX86" fmla="*/ 7741483 w 12192000"/>
              <a:gd name="connsiteY86" fmla="*/ 2850980 h 3429000"/>
              <a:gd name="connsiteX87" fmla="*/ 8008941 w 12192000"/>
              <a:gd name="connsiteY87" fmla="*/ 3304560 h 3429000"/>
              <a:gd name="connsiteX88" fmla="*/ 7999234 w 12192000"/>
              <a:gd name="connsiteY88" fmla="*/ 3181993 h 3429000"/>
              <a:gd name="connsiteX89" fmla="*/ 7715154 w 12192000"/>
              <a:gd name="connsiteY89" fmla="*/ 2768148 h 3429000"/>
              <a:gd name="connsiteX90" fmla="*/ 7271900 w 12192000"/>
              <a:gd name="connsiteY90" fmla="*/ 2305551 h 3429000"/>
              <a:gd name="connsiteX91" fmla="*/ 7015907 w 12192000"/>
              <a:gd name="connsiteY91" fmla="*/ 2112548 h 3429000"/>
              <a:gd name="connsiteX92" fmla="*/ 2650666 w 12192000"/>
              <a:gd name="connsiteY92" fmla="*/ 2101686 h 3429000"/>
              <a:gd name="connsiteX93" fmla="*/ 2650249 w 12192000"/>
              <a:gd name="connsiteY93" fmla="*/ 2103101 h 3429000"/>
              <a:gd name="connsiteX94" fmla="*/ 2663808 w 12192000"/>
              <a:gd name="connsiteY94" fmla="*/ 3106215 h 3429000"/>
              <a:gd name="connsiteX95" fmla="*/ 2665418 w 12192000"/>
              <a:gd name="connsiteY95" fmla="*/ 2703756 h 3429000"/>
              <a:gd name="connsiteX96" fmla="*/ 2650666 w 12192000"/>
              <a:gd name="connsiteY96" fmla="*/ 2101686 h 3429000"/>
              <a:gd name="connsiteX97" fmla="*/ 10218664 w 12192000"/>
              <a:gd name="connsiteY97" fmla="*/ 2096300 h 3429000"/>
              <a:gd name="connsiteX98" fmla="*/ 10086154 w 12192000"/>
              <a:gd name="connsiteY98" fmla="*/ 2096937 h 3429000"/>
              <a:gd name="connsiteX99" fmla="*/ 9778614 w 12192000"/>
              <a:gd name="connsiteY99" fmla="*/ 2121189 h 3429000"/>
              <a:gd name="connsiteX100" fmla="*/ 9601703 w 12192000"/>
              <a:gd name="connsiteY100" fmla="*/ 2176852 h 3429000"/>
              <a:gd name="connsiteX101" fmla="*/ 9641684 w 12192000"/>
              <a:gd name="connsiteY101" fmla="*/ 2171203 h 3429000"/>
              <a:gd name="connsiteX102" fmla="*/ 10252799 w 12192000"/>
              <a:gd name="connsiteY102" fmla="*/ 2135971 h 3429000"/>
              <a:gd name="connsiteX103" fmla="*/ 10304297 w 12192000"/>
              <a:gd name="connsiteY103" fmla="*/ 2139822 h 3429000"/>
              <a:gd name="connsiteX104" fmla="*/ 10533945 w 12192000"/>
              <a:gd name="connsiteY104" fmla="*/ 2144703 h 3429000"/>
              <a:gd name="connsiteX105" fmla="*/ 10446061 w 12192000"/>
              <a:gd name="connsiteY105" fmla="*/ 2126562 h 3429000"/>
              <a:gd name="connsiteX106" fmla="*/ 10360877 w 12192000"/>
              <a:gd name="connsiteY106" fmla="*/ 2109004 h 3429000"/>
              <a:gd name="connsiteX107" fmla="*/ 10218664 w 12192000"/>
              <a:gd name="connsiteY107" fmla="*/ 2096300 h 3429000"/>
              <a:gd name="connsiteX108" fmla="*/ 6946849 w 12192000"/>
              <a:gd name="connsiteY108" fmla="*/ 2094271 h 3429000"/>
              <a:gd name="connsiteX109" fmla="*/ 6946972 w 12192000"/>
              <a:gd name="connsiteY109" fmla="*/ 2097491 h 3429000"/>
              <a:gd name="connsiteX110" fmla="*/ 7105827 w 12192000"/>
              <a:gd name="connsiteY110" fmla="*/ 2289700 h 3429000"/>
              <a:gd name="connsiteX111" fmla="*/ 7126431 w 12192000"/>
              <a:gd name="connsiteY111" fmla="*/ 2308872 h 3429000"/>
              <a:gd name="connsiteX112" fmla="*/ 7567269 w 12192000"/>
              <a:gd name="connsiteY112" fmla="*/ 2811461 h 3429000"/>
              <a:gd name="connsiteX113" fmla="*/ 7880270 w 12192000"/>
              <a:gd name="connsiteY113" fmla="*/ 3186176 h 3429000"/>
              <a:gd name="connsiteX114" fmla="*/ 7892560 w 12192000"/>
              <a:gd name="connsiteY114" fmla="*/ 3198949 h 3429000"/>
              <a:gd name="connsiteX115" fmla="*/ 7971643 w 12192000"/>
              <a:gd name="connsiteY115" fmla="*/ 3289236 h 3429000"/>
              <a:gd name="connsiteX116" fmla="*/ 7719359 w 12192000"/>
              <a:gd name="connsiteY116" fmla="*/ 2870011 h 3429000"/>
              <a:gd name="connsiteX117" fmla="*/ 7240170 w 12192000"/>
              <a:gd name="connsiteY117" fmla="*/ 2358985 h 3429000"/>
              <a:gd name="connsiteX118" fmla="*/ 6946849 w 12192000"/>
              <a:gd name="connsiteY118" fmla="*/ 2094271 h 3429000"/>
              <a:gd name="connsiteX119" fmla="*/ 2680277 w 12192000"/>
              <a:gd name="connsiteY119" fmla="*/ 2050204 h 3429000"/>
              <a:gd name="connsiteX120" fmla="*/ 2678972 w 12192000"/>
              <a:gd name="connsiteY120" fmla="*/ 2052582 h 3429000"/>
              <a:gd name="connsiteX121" fmla="*/ 2696666 w 12192000"/>
              <a:gd name="connsiteY121" fmla="*/ 2704836 h 3429000"/>
              <a:gd name="connsiteX122" fmla="*/ 2695769 w 12192000"/>
              <a:gd name="connsiteY122" fmla="*/ 2961955 h 3429000"/>
              <a:gd name="connsiteX123" fmla="*/ 2739893 w 12192000"/>
              <a:gd name="connsiteY123" fmla="*/ 2679357 h 3429000"/>
              <a:gd name="connsiteX124" fmla="*/ 2680277 w 12192000"/>
              <a:gd name="connsiteY124" fmla="*/ 2050204 h 3429000"/>
              <a:gd name="connsiteX125" fmla="*/ 1132195 w 12192000"/>
              <a:gd name="connsiteY125" fmla="*/ 2038980 h 3429000"/>
              <a:gd name="connsiteX126" fmla="*/ 1679056 w 12192000"/>
              <a:gd name="connsiteY126" fmla="*/ 2087907 h 3429000"/>
              <a:gd name="connsiteX127" fmla="*/ 2128648 w 12192000"/>
              <a:gd name="connsiteY127" fmla="*/ 2045249 h 3429000"/>
              <a:gd name="connsiteX128" fmla="*/ 1825619 w 12192000"/>
              <a:gd name="connsiteY128" fmla="*/ 2049447 h 3429000"/>
              <a:gd name="connsiteX129" fmla="*/ 1737798 w 12192000"/>
              <a:gd name="connsiteY129" fmla="*/ 2054353 h 3429000"/>
              <a:gd name="connsiteX130" fmla="*/ 1132195 w 12192000"/>
              <a:gd name="connsiteY130" fmla="*/ 2038980 h 3429000"/>
              <a:gd name="connsiteX131" fmla="*/ 10104407 w 12192000"/>
              <a:gd name="connsiteY131" fmla="*/ 2029317 h 3429000"/>
              <a:gd name="connsiteX132" fmla="*/ 9704375 w 12192000"/>
              <a:gd name="connsiteY132" fmla="*/ 2107349 h 3429000"/>
              <a:gd name="connsiteX133" fmla="*/ 9773804 w 12192000"/>
              <a:gd name="connsiteY133" fmla="*/ 2090543 h 3429000"/>
              <a:gd name="connsiteX134" fmla="*/ 10086605 w 12192000"/>
              <a:gd name="connsiteY134" fmla="*/ 2065992 h 3429000"/>
              <a:gd name="connsiteX135" fmla="*/ 10367276 w 12192000"/>
              <a:gd name="connsiteY135" fmla="*/ 2078848 h 3429000"/>
              <a:gd name="connsiteX136" fmla="*/ 10454262 w 12192000"/>
              <a:gd name="connsiteY136" fmla="*/ 2096798 h 3429000"/>
              <a:gd name="connsiteX137" fmla="*/ 10569223 w 12192000"/>
              <a:gd name="connsiteY137" fmla="*/ 2118311 h 3429000"/>
              <a:gd name="connsiteX138" fmla="*/ 10104407 w 12192000"/>
              <a:gd name="connsiteY138" fmla="*/ 2029317 h 3429000"/>
              <a:gd name="connsiteX139" fmla="*/ 6861797 w 12192000"/>
              <a:gd name="connsiteY139" fmla="*/ 1990899 h 3429000"/>
              <a:gd name="connsiteX140" fmla="*/ 6879594 w 12192000"/>
              <a:gd name="connsiteY140" fmla="*/ 1995547 h 3429000"/>
              <a:gd name="connsiteX141" fmla="*/ 7789028 w 12192000"/>
              <a:gd name="connsiteY141" fmla="*/ 2783316 h 3429000"/>
              <a:gd name="connsiteX142" fmla="*/ 8093600 w 12192000"/>
              <a:gd name="connsiteY142" fmla="*/ 3281671 h 3429000"/>
              <a:gd name="connsiteX143" fmla="*/ 8129425 w 12192000"/>
              <a:gd name="connsiteY143" fmla="*/ 3425298 h 3429000"/>
              <a:gd name="connsiteX144" fmla="*/ 8130898 w 12192000"/>
              <a:gd name="connsiteY144" fmla="*/ 3428998 h 3429000"/>
              <a:gd name="connsiteX145" fmla="*/ 7899365 w 12192000"/>
              <a:gd name="connsiteY145" fmla="*/ 3428998 h 3429000"/>
              <a:gd name="connsiteX146" fmla="*/ 7761176 w 12192000"/>
              <a:gd name="connsiteY146" fmla="*/ 3387656 h 3429000"/>
              <a:gd name="connsiteX147" fmla="*/ 7602080 w 12192000"/>
              <a:gd name="connsiteY147" fmla="*/ 3331867 h 3429000"/>
              <a:gd name="connsiteX148" fmla="*/ 7289862 w 12192000"/>
              <a:gd name="connsiteY148" fmla="*/ 3230827 h 3429000"/>
              <a:gd name="connsiteX149" fmla="*/ 7582411 w 12192000"/>
              <a:gd name="connsiteY149" fmla="*/ 3355122 h 3429000"/>
              <a:gd name="connsiteX150" fmla="*/ 7605759 w 12192000"/>
              <a:gd name="connsiteY150" fmla="*/ 3364465 h 3429000"/>
              <a:gd name="connsiteX151" fmla="*/ 7737910 w 12192000"/>
              <a:gd name="connsiteY151" fmla="*/ 3411638 h 3429000"/>
              <a:gd name="connsiteX152" fmla="*/ 7826532 w 12192000"/>
              <a:gd name="connsiteY152" fmla="*/ 3428999 h 3429000"/>
              <a:gd name="connsiteX153" fmla="*/ 7696096 w 12192000"/>
              <a:gd name="connsiteY153" fmla="*/ 3428999 h 3429000"/>
              <a:gd name="connsiteX154" fmla="*/ 7594081 w 12192000"/>
              <a:gd name="connsiteY154" fmla="*/ 3392149 h 3429000"/>
              <a:gd name="connsiteX155" fmla="*/ 7570734 w 12192000"/>
              <a:gd name="connsiteY155" fmla="*/ 3382799 h 3429000"/>
              <a:gd name="connsiteX156" fmla="*/ 7271814 w 12192000"/>
              <a:gd name="connsiteY156" fmla="*/ 3255601 h 3429000"/>
              <a:gd name="connsiteX157" fmla="*/ 7585232 w 12192000"/>
              <a:gd name="connsiteY157" fmla="*/ 3421060 h 3429000"/>
              <a:gd name="connsiteX158" fmla="*/ 7613775 w 12192000"/>
              <a:gd name="connsiteY158" fmla="*/ 3428998 h 3429000"/>
              <a:gd name="connsiteX159" fmla="*/ 7522197 w 12192000"/>
              <a:gd name="connsiteY159" fmla="*/ 3428998 h 3429000"/>
              <a:gd name="connsiteX160" fmla="*/ 7410696 w 12192000"/>
              <a:gd name="connsiteY160" fmla="*/ 3374861 h 3429000"/>
              <a:gd name="connsiteX161" fmla="*/ 7088673 w 12192000"/>
              <a:gd name="connsiteY161" fmla="*/ 3181396 h 3429000"/>
              <a:gd name="connsiteX162" fmla="*/ 7090188 w 12192000"/>
              <a:gd name="connsiteY162" fmla="*/ 3155365 h 3429000"/>
              <a:gd name="connsiteX163" fmla="*/ 7780046 w 12192000"/>
              <a:gd name="connsiteY163" fmla="*/ 3282283 h 3429000"/>
              <a:gd name="connsiteX164" fmla="*/ 7944957 w 12192000"/>
              <a:gd name="connsiteY164" fmla="*/ 3370347 h 3429000"/>
              <a:gd name="connsiteX165" fmla="*/ 7601828 w 12192000"/>
              <a:gd name="connsiteY165" fmla="*/ 3074934 h 3429000"/>
              <a:gd name="connsiteX166" fmla="*/ 7042773 w 12192000"/>
              <a:gd name="connsiteY166" fmla="*/ 2305011 h 3429000"/>
              <a:gd name="connsiteX167" fmla="*/ 6844835 w 12192000"/>
              <a:gd name="connsiteY167" fmla="*/ 1995988 h 3429000"/>
              <a:gd name="connsiteX168" fmla="*/ 6861797 w 12192000"/>
              <a:gd name="connsiteY168" fmla="*/ 1990899 h 3429000"/>
              <a:gd name="connsiteX169" fmla="*/ 1456157 w 12192000"/>
              <a:gd name="connsiteY169" fmla="*/ 1942404 h 3429000"/>
              <a:gd name="connsiteX170" fmla="*/ 1244432 w 12192000"/>
              <a:gd name="connsiteY170" fmla="*/ 1956601 h 3429000"/>
              <a:gd name="connsiteX171" fmla="*/ 973990 w 12192000"/>
              <a:gd name="connsiteY171" fmla="*/ 1995940 h 3429000"/>
              <a:gd name="connsiteX172" fmla="*/ 1103809 w 12192000"/>
              <a:gd name="connsiteY172" fmla="*/ 2004720 h 3429000"/>
              <a:gd name="connsiteX173" fmla="*/ 1123454 w 12192000"/>
              <a:gd name="connsiteY173" fmla="*/ 2006727 h 3429000"/>
              <a:gd name="connsiteX174" fmla="*/ 1737017 w 12192000"/>
              <a:gd name="connsiteY174" fmla="*/ 2023183 h 3429000"/>
              <a:gd name="connsiteX175" fmla="*/ 1824397 w 12192000"/>
              <a:gd name="connsiteY175" fmla="*/ 2018757 h 3429000"/>
              <a:gd name="connsiteX176" fmla="*/ 2070059 w 12192000"/>
              <a:gd name="connsiteY176" fmla="*/ 2012660 h 3429000"/>
              <a:gd name="connsiteX177" fmla="*/ 1456157 w 12192000"/>
              <a:gd name="connsiteY177" fmla="*/ 1942404 h 3429000"/>
              <a:gd name="connsiteX178" fmla="*/ 4988186 w 12192000"/>
              <a:gd name="connsiteY178" fmla="*/ 1787467 h 3429000"/>
              <a:gd name="connsiteX179" fmla="*/ 4777334 w 12192000"/>
              <a:gd name="connsiteY179" fmla="*/ 1977072 h 3429000"/>
              <a:gd name="connsiteX180" fmla="*/ 4718341 w 12192000"/>
              <a:gd name="connsiteY180" fmla="*/ 2039043 h 3429000"/>
              <a:gd name="connsiteX181" fmla="*/ 4604655 w 12192000"/>
              <a:gd name="connsiteY181" fmla="*/ 2154434 h 3429000"/>
              <a:gd name="connsiteX182" fmla="*/ 4565074 w 12192000"/>
              <a:gd name="connsiteY182" fmla="*/ 2189550 h 3429000"/>
              <a:gd name="connsiteX183" fmla="*/ 4988186 w 12192000"/>
              <a:gd name="connsiteY183" fmla="*/ 1787467 h 3429000"/>
              <a:gd name="connsiteX184" fmla="*/ 4978032 w 12192000"/>
              <a:gd name="connsiteY184" fmla="*/ 1754809 h 3429000"/>
              <a:gd name="connsiteX185" fmla="*/ 4463413 w 12192000"/>
              <a:gd name="connsiteY185" fmla="*/ 2186162 h 3429000"/>
              <a:gd name="connsiteX186" fmla="*/ 4358134 w 12192000"/>
              <a:gd name="connsiteY186" fmla="*/ 2313791 h 3429000"/>
              <a:gd name="connsiteX187" fmla="*/ 4376219 w 12192000"/>
              <a:gd name="connsiteY187" fmla="*/ 2300027 h 3429000"/>
              <a:gd name="connsiteX188" fmla="*/ 4582340 w 12192000"/>
              <a:gd name="connsiteY188" fmla="*/ 2132037 h 3429000"/>
              <a:gd name="connsiteX189" fmla="*/ 4694684 w 12192000"/>
              <a:gd name="connsiteY189" fmla="*/ 2018098 h 3429000"/>
              <a:gd name="connsiteX190" fmla="*/ 4754123 w 12192000"/>
              <a:gd name="connsiteY190" fmla="*/ 1955643 h 3429000"/>
              <a:gd name="connsiteX191" fmla="*/ 4978032 w 12192000"/>
              <a:gd name="connsiteY191" fmla="*/ 1754809 h 3429000"/>
              <a:gd name="connsiteX192" fmla="*/ 7427076 w 12192000"/>
              <a:gd name="connsiteY192" fmla="*/ 1713684 h 3429000"/>
              <a:gd name="connsiteX193" fmla="*/ 7485963 w 12192000"/>
              <a:gd name="connsiteY193" fmla="*/ 1745783 h 3429000"/>
              <a:gd name="connsiteX194" fmla="*/ 7719410 w 12192000"/>
              <a:gd name="connsiteY194" fmla="*/ 1928281 h 3429000"/>
              <a:gd name="connsiteX195" fmla="*/ 7907163 w 12192000"/>
              <a:gd name="connsiteY195" fmla="*/ 2117863 h 3429000"/>
              <a:gd name="connsiteX196" fmla="*/ 7956656 w 12192000"/>
              <a:gd name="connsiteY196" fmla="*/ 2186961 h 3429000"/>
              <a:gd name="connsiteX197" fmla="*/ 8023445 w 12192000"/>
              <a:gd name="connsiteY197" fmla="*/ 2276642 h 3429000"/>
              <a:gd name="connsiteX198" fmla="*/ 7754656 w 12192000"/>
              <a:gd name="connsiteY198" fmla="*/ 1912546 h 3429000"/>
              <a:gd name="connsiteX199" fmla="*/ 7427076 w 12192000"/>
              <a:gd name="connsiteY199" fmla="*/ 1713684 h 3429000"/>
              <a:gd name="connsiteX200" fmla="*/ 7312201 w 12192000"/>
              <a:gd name="connsiteY200" fmla="*/ 1699278 h 3429000"/>
              <a:gd name="connsiteX201" fmla="*/ 7343603 w 12192000"/>
              <a:gd name="connsiteY201" fmla="*/ 1720746 h 3429000"/>
              <a:gd name="connsiteX202" fmla="*/ 7791759 w 12192000"/>
              <a:gd name="connsiteY202" fmla="*/ 2086717 h 3429000"/>
              <a:gd name="connsiteX203" fmla="*/ 7825280 w 12192000"/>
              <a:gd name="connsiteY203" fmla="*/ 2122608 h 3429000"/>
              <a:gd name="connsiteX204" fmla="*/ 7982410 w 12192000"/>
              <a:gd name="connsiteY204" fmla="*/ 2273551 h 3429000"/>
              <a:gd name="connsiteX205" fmla="*/ 7932408 w 12192000"/>
              <a:gd name="connsiteY205" fmla="*/ 2203736 h 3429000"/>
              <a:gd name="connsiteX206" fmla="*/ 7883927 w 12192000"/>
              <a:gd name="connsiteY206" fmla="*/ 2136087 h 3429000"/>
              <a:gd name="connsiteX207" fmla="*/ 7699832 w 12192000"/>
              <a:gd name="connsiteY207" fmla="*/ 1950904 h 3429000"/>
              <a:gd name="connsiteX208" fmla="*/ 7470240 w 12192000"/>
              <a:gd name="connsiteY208" fmla="*/ 1771559 h 3429000"/>
              <a:gd name="connsiteX209" fmla="*/ 7312201 w 12192000"/>
              <a:gd name="connsiteY209" fmla="*/ 1699278 h 3429000"/>
              <a:gd name="connsiteX210" fmla="*/ 7244057 w 12192000"/>
              <a:gd name="connsiteY210" fmla="*/ 1695233 h 3429000"/>
              <a:gd name="connsiteX211" fmla="*/ 7353035 w 12192000"/>
              <a:gd name="connsiteY211" fmla="*/ 1768318 h 3429000"/>
              <a:gd name="connsiteX212" fmla="*/ 7981878 w 12192000"/>
              <a:gd name="connsiteY212" fmla="*/ 2309345 h 3429000"/>
              <a:gd name="connsiteX213" fmla="*/ 7804780 w 12192000"/>
              <a:gd name="connsiteY213" fmla="*/ 2143174 h 3429000"/>
              <a:gd name="connsiteX214" fmla="*/ 7771164 w 12192000"/>
              <a:gd name="connsiteY214" fmla="*/ 2107908 h 3429000"/>
              <a:gd name="connsiteX215" fmla="*/ 7327465 w 12192000"/>
              <a:gd name="connsiteY215" fmla="*/ 1745181 h 3429000"/>
              <a:gd name="connsiteX216" fmla="*/ 7244057 w 12192000"/>
              <a:gd name="connsiteY216" fmla="*/ 1695233 h 3429000"/>
              <a:gd name="connsiteX217" fmla="*/ 7133363 w 12192000"/>
              <a:gd name="connsiteY217" fmla="*/ 1621246 h 3429000"/>
              <a:gd name="connsiteX218" fmla="*/ 8128687 w 12192000"/>
              <a:gd name="connsiteY218" fmla="*/ 2361959 h 3429000"/>
              <a:gd name="connsiteX219" fmla="*/ 8497002 w 12192000"/>
              <a:gd name="connsiteY219" fmla="*/ 2775913 h 3429000"/>
              <a:gd name="connsiteX220" fmla="*/ 8514292 w 12192000"/>
              <a:gd name="connsiteY220" fmla="*/ 2586372 h 3429000"/>
              <a:gd name="connsiteX221" fmla="*/ 8491838 w 12192000"/>
              <a:gd name="connsiteY221" fmla="*/ 1907275 h 3429000"/>
              <a:gd name="connsiteX222" fmla="*/ 8605731 w 12192000"/>
              <a:gd name="connsiteY222" fmla="*/ 2171804 h 3429000"/>
              <a:gd name="connsiteX223" fmla="*/ 8594880 w 12192000"/>
              <a:gd name="connsiteY223" fmla="*/ 2610262 h 3429000"/>
              <a:gd name="connsiteX224" fmla="*/ 8494242 w 12192000"/>
              <a:gd name="connsiteY224" fmla="*/ 3363600 h 3429000"/>
              <a:gd name="connsiteX225" fmla="*/ 8794675 w 12192000"/>
              <a:gd name="connsiteY225" fmla="*/ 3161735 h 3429000"/>
              <a:gd name="connsiteX226" fmla="*/ 8800448 w 12192000"/>
              <a:gd name="connsiteY226" fmla="*/ 3152371 h 3429000"/>
              <a:gd name="connsiteX227" fmla="*/ 8788186 w 12192000"/>
              <a:gd name="connsiteY227" fmla="*/ 3143441 h 3429000"/>
              <a:gd name="connsiteX228" fmla="*/ 9137232 w 12192000"/>
              <a:gd name="connsiteY228" fmla="*/ 2236639 h 3429000"/>
              <a:gd name="connsiteX229" fmla="*/ 9216765 w 12192000"/>
              <a:gd name="connsiteY229" fmla="*/ 2267416 h 3429000"/>
              <a:gd name="connsiteX230" fmla="*/ 8969849 w 12192000"/>
              <a:gd name="connsiteY230" fmla="*/ 3037405 h 3429000"/>
              <a:gd name="connsiteX231" fmla="*/ 9706237 w 12192000"/>
              <a:gd name="connsiteY231" fmla="*/ 2990148 h 3429000"/>
              <a:gd name="connsiteX232" fmla="*/ 10110375 w 12192000"/>
              <a:gd name="connsiteY232" fmla="*/ 3134116 h 3429000"/>
              <a:gd name="connsiteX233" fmla="*/ 10096281 w 12192000"/>
              <a:gd name="connsiteY233" fmla="*/ 3149254 h 3429000"/>
              <a:gd name="connsiteX234" fmla="*/ 9067672 w 12192000"/>
              <a:gd name="connsiteY234" fmla="*/ 3219608 h 3429000"/>
              <a:gd name="connsiteX235" fmla="*/ 8859441 w 12192000"/>
              <a:gd name="connsiteY235" fmla="*/ 3212028 h 3429000"/>
              <a:gd name="connsiteX236" fmla="*/ 8857528 w 12192000"/>
              <a:gd name="connsiteY236" fmla="*/ 3212375 h 3429000"/>
              <a:gd name="connsiteX237" fmla="*/ 8848579 w 12192000"/>
              <a:gd name="connsiteY237" fmla="*/ 3214204 h 3429000"/>
              <a:gd name="connsiteX238" fmla="*/ 8576285 w 12192000"/>
              <a:gd name="connsiteY238" fmla="*/ 3395788 h 3429000"/>
              <a:gd name="connsiteX239" fmla="*/ 8519159 w 12192000"/>
              <a:gd name="connsiteY239" fmla="*/ 3428998 h 3429000"/>
              <a:gd name="connsiteX240" fmla="*/ 8393540 w 12192000"/>
              <a:gd name="connsiteY240" fmla="*/ 3428998 h 3429000"/>
              <a:gd name="connsiteX241" fmla="*/ 8417346 w 12192000"/>
              <a:gd name="connsiteY241" fmla="*/ 3316652 h 3429000"/>
              <a:gd name="connsiteX242" fmla="*/ 8485502 w 12192000"/>
              <a:gd name="connsiteY242" fmla="*/ 2879216 h 3429000"/>
              <a:gd name="connsiteX243" fmla="*/ 8480214 w 12192000"/>
              <a:gd name="connsiteY243" fmla="*/ 2873278 h 3429000"/>
              <a:gd name="connsiteX244" fmla="*/ 8112215 w 12192000"/>
              <a:gd name="connsiteY244" fmla="*/ 2408768 h 3429000"/>
              <a:gd name="connsiteX245" fmla="*/ 8095146 w 12192000"/>
              <a:gd name="connsiteY245" fmla="*/ 2402943 h 3429000"/>
              <a:gd name="connsiteX246" fmla="*/ 7131946 w 12192000"/>
              <a:gd name="connsiteY246" fmla="*/ 1646653 h 3429000"/>
              <a:gd name="connsiteX247" fmla="*/ 7133363 w 12192000"/>
              <a:gd name="connsiteY247" fmla="*/ 1621246 h 3429000"/>
              <a:gd name="connsiteX248" fmla="*/ 1903353 w 12192000"/>
              <a:gd name="connsiteY248" fmla="*/ 1615827 h 3429000"/>
              <a:gd name="connsiteX249" fmla="*/ 1936931 w 12192000"/>
              <a:gd name="connsiteY249" fmla="*/ 1664954 h 3429000"/>
              <a:gd name="connsiteX250" fmla="*/ 2195868 w 12192000"/>
              <a:gd name="connsiteY250" fmla="*/ 1967574 h 3429000"/>
              <a:gd name="connsiteX251" fmla="*/ 2088852 w 12192000"/>
              <a:gd name="connsiteY251" fmla="*/ 1737123 h 3429000"/>
              <a:gd name="connsiteX252" fmla="*/ 1958241 w 12192000"/>
              <a:gd name="connsiteY252" fmla="*/ 1638955 h 3429000"/>
              <a:gd name="connsiteX253" fmla="*/ 1903353 w 12192000"/>
              <a:gd name="connsiteY253" fmla="*/ 1615827 h 3429000"/>
              <a:gd name="connsiteX254" fmla="*/ 11544294 w 12192000"/>
              <a:gd name="connsiteY254" fmla="*/ 1515364 h 3429000"/>
              <a:gd name="connsiteX255" fmla="*/ 11755210 w 12192000"/>
              <a:gd name="connsiteY255" fmla="*/ 2159157 h 3429000"/>
              <a:gd name="connsiteX256" fmla="*/ 11544294 w 12192000"/>
              <a:gd name="connsiteY256" fmla="*/ 1515364 h 3429000"/>
              <a:gd name="connsiteX257" fmla="*/ 11571408 w 12192000"/>
              <a:gd name="connsiteY257" fmla="*/ 1489599 h 3429000"/>
              <a:gd name="connsiteX258" fmla="*/ 11778250 w 12192000"/>
              <a:gd name="connsiteY258" fmla="*/ 2136760 h 3429000"/>
              <a:gd name="connsiteX259" fmla="*/ 11571408 w 12192000"/>
              <a:gd name="connsiteY259" fmla="*/ 1489599 h 3429000"/>
              <a:gd name="connsiteX260" fmla="*/ 11540154 w 12192000"/>
              <a:gd name="connsiteY260" fmla="*/ 1438303 h 3429000"/>
              <a:gd name="connsiteX261" fmla="*/ 11540380 w 12192000"/>
              <a:gd name="connsiteY261" fmla="*/ 1443526 h 3429000"/>
              <a:gd name="connsiteX262" fmla="*/ 11542590 w 12192000"/>
              <a:gd name="connsiteY262" fmla="*/ 1442112 h 3429000"/>
              <a:gd name="connsiteX263" fmla="*/ 10567662 w 12192000"/>
              <a:gd name="connsiteY263" fmla="*/ 1437948 h 3429000"/>
              <a:gd name="connsiteX264" fmla="*/ 10431225 w 12192000"/>
              <a:gd name="connsiteY264" fmla="*/ 1448568 h 3429000"/>
              <a:gd name="connsiteX265" fmla="*/ 10277556 w 12192000"/>
              <a:gd name="connsiteY265" fmla="*/ 1460247 h 3429000"/>
              <a:gd name="connsiteX266" fmla="*/ 10155875 w 12192000"/>
              <a:gd name="connsiteY266" fmla="*/ 1453769 h 3429000"/>
              <a:gd name="connsiteX267" fmla="*/ 10072733 w 12192000"/>
              <a:gd name="connsiteY267" fmla="*/ 1447924 h 3429000"/>
              <a:gd name="connsiteX268" fmla="*/ 9882500 w 12192000"/>
              <a:gd name="connsiteY268" fmla="*/ 1452330 h 3429000"/>
              <a:gd name="connsiteX269" fmla="*/ 9685205 w 12192000"/>
              <a:gd name="connsiteY269" fmla="*/ 1456650 h 3429000"/>
              <a:gd name="connsiteX270" fmla="*/ 9666932 w 12192000"/>
              <a:gd name="connsiteY270" fmla="*/ 1456075 h 3429000"/>
              <a:gd name="connsiteX271" fmla="*/ 9608662 w 12192000"/>
              <a:gd name="connsiteY271" fmla="*/ 1455027 h 3429000"/>
              <a:gd name="connsiteX272" fmla="*/ 10026230 w 12192000"/>
              <a:gd name="connsiteY272" fmla="*/ 1509088 h 3429000"/>
              <a:gd name="connsiteX273" fmla="*/ 10567662 w 12192000"/>
              <a:gd name="connsiteY273" fmla="*/ 1437948 h 3429000"/>
              <a:gd name="connsiteX274" fmla="*/ 10221015 w 12192000"/>
              <a:gd name="connsiteY274" fmla="*/ 1354657 h 3429000"/>
              <a:gd name="connsiteX275" fmla="*/ 10107121 w 12192000"/>
              <a:gd name="connsiteY275" fmla="*/ 1356091 h 3429000"/>
              <a:gd name="connsiteX276" fmla="*/ 9660668 w 12192000"/>
              <a:gd name="connsiteY276" fmla="*/ 1425595 h 3429000"/>
              <a:gd name="connsiteX277" fmla="*/ 9669531 w 12192000"/>
              <a:gd name="connsiteY277" fmla="*/ 1426057 h 3429000"/>
              <a:gd name="connsiteX278" fmla="*/ 9687254 w 12192000"/>
              <a:gd name="connsiteY278" fmla="*/ 1426986 h 3429000"/>
              <a:gd name="connsiteX279" fmla="*/ 9881290 w 12192000"/>
              <a:gd name="connsiteY279" fmla="*/ 1422445 h 3429000"/>
              <a:gd name="connsiteX280" fmla="*/ 10074432 w 12192000"/>
              <a:gd name="connsiteY280" fmla="*/ 1417715 h 3429000"/>
              <a:gd name="connsiteX281" fmla="*/ 10159369 w 12192000"/>
              <a:gd name="connsiteY281" fmla="*/ 1423935 h 3429000"/>
              <a:gd name="connsiteX282" fmla="*/ 10278706 w 12192000"/>
              <a:gd name="connsiteY282" fmla="*/ 1430393 h 3429000"/>
              <a:gd name="connsiteX283" fmla="*/ 10429120 w 12192000"/>
              <a:gd name="connsiteY283" fmla="*/ 1418493 h 3429000"/>
              <a:gd name="connsiteX284" fmla="*/ 10538565 w 12192000"/>
              <a:gd name="connsiteY284" fmla="*/ 1408270 h 3429000"/>
              <a:gd name="connsiteX285" fmla="*/ 10221015 w 12192000"/>
              <a:gd name="connsiteY285" fmla="*/ 1354657 h 3429000"/>
              <a:gd name="connsiteX286" fmla="*/ 1979378 w 12192000"/>
              <a:gd name="connsiteY286" fmla="*/ 1340504 h 3429000"/>
              <a:gd name="connsiteX287" fmla="*/ 2882120 w 12192000"/>
              <a:gd name="connsiteY287" fmla="*/ 1635547 h 3429000"/>
              <a:gd name="connsiteX288" fmla="*/ 2793103 w 12192000"/>
              <a:gd name="connsiteY288" fmla="*/ 1610699 h 3429000"/>
              <a:gd name="connsiteX289" fmla="*/ 2770041 w 12192000"/>
              <a:gd name="connsiteY289" fmla="*/ 1604634 h 3429000"/>
              <a:gd name="connsiteX290" fmla="*/ 1979378 w 12192000"/>
              <a:gd name="connsiteY290" fmla="*/ 1340504 h 3429000"/>
              <a:gd name="connsiteX291" fmla="*/ 1927410 w 12192000"/>
              <a:gd name="connsiteY291" fmla="*/ 1287164 h 3429000"/>
              <a:gd name="connsiteX292" fmla="*/ 1959587 w 12192000"/>
              <a:gd name="connsiteY292" fmla="*/ 1299849 h 3429000"/>
              <a:gd name="connsiteX293" fmla="*/ 2777707 w 12192000"/>
              <a:gd name="connsiteY293" fmla="*/ 1574991 h 3429000"/>
              <a:gd name="connsiteX294" fmla="*/ 2800768 w 12192000"/>
              <a:gd name="connsiteY294" fmla="*/ 1581056 h 3429000"/>
              <a:gd name="connsiteX295" fmla="*/ 2879408 w 12192000"/>
              <a:gd name="connsiteY295" fmla="*/ 1602590 h 3429000"/>
              <a:gd name="connsiteX296" fmla="*/ 2862295 w 12192000"/>
              <a:gd name="connsiteY296" fmla="*/ 1593958 h 3429000"/>
              <a:gd name="connsiteX297" fmla="*/ 2813343 w 12192000"/>
              <a:gd name="connsiteY297" fmla="*/ 1569369 h 3429000"/>
              <a:gd name="connsiteX298" fmla="*/ 2646245 w 12192000"/>
              <a:gd name="connsiteY298" fmla="*/ 1501999 h 3429000"/>
              <a:gd name="connsiteX299" fmla="*/ 1999243 w 12192000"/>
              <a:gd name="connsiteY299" fmla="*/ 1301524 h 3429000"/>
              <a:gd name="connsiteX300" fmla="*/ 1979527 w 12192000"/>
              <a:gd name="connsiteY300" fmla="*/ 1297651 h 3429000"/>
              <a:gd name="connsiteX301" fmla="*/ 1997014 w 12192000"/>
              <a:gd name="connsiteY301" fmla="*/ 1269007 h 3429000"/>
              <a:gd name="connsiteX302" fmla="*/ 2005458 w 12192000"/>
              <a:gd name="connsiteY302" fmla="*/ 1270540 h 3429000"/>
              <a:gd name="connsiteX303" fmla="*/ 2657186 w 12192000"/>
              <a:gd name="connsiteY303" fmla="*/ 1472687 h 3429000"/>
              <a:gd name="connsiteX304" fmla="*/ 2826662 w 12192000"/>
              <a:gd name="connsiteY304" fmla="*/ 1541362 h 3429000"/>
              <a:gd name="connsiteX305" fmla="*/ 2876100 w 12192000"/>
              <a:gd name="connsiteY305" fmla="*/ 1566397 h 3429000"/>
              <a:gd name="connsiteX306" fmla="*/ 3042600 w 12192000"/>
              <a:gd name="connsiteY306" fmla="*/ 1630532 h 3429000"/>
              <a:gd name="connsiteX307" fmla="*/ 1997014 w 12192000"/>
              <a:gd name="connsiteY307" fmla="*/ 1269007 h 3429000"/>
              <a:gd name="connsiteX308" fmla="*/ 9857254 w 12192000"/>
              <a:gd name="connsiteY308" fmla="*/ 846904 h 3429000"/>
              <a:gd name="connsiteX309" fmla="*/ 8989866 w 12192000"/>
              <a:gd name="connsiteY309" fmla="*/ 1043742 h 3429000"/>
              <a:gd name="connsiteX310" fmla="*/ 8931614 w 12192000"/>
              <a:gd name="connsiteY310" fmla="*/ 1069508 h 3429000"/>
              <a:gd name="connsiteX311" fmla="*/ 8843711 w 12192000"/>
              <a:gd name="connsiteY311" fmla="*/ 1107334 h 3429000"/>
              <a:gd name="connsiteX312" fmla="*/ 8966093 w 12192000"/>
              <a:gd name="connsiteY312" fmla="*/ 1073509 h 3429000"/>
              <a:gd name="connsiteX313" fmla="*/ 9299227 w 12192000"/>
              <a:gd name="connsiteY313" fmla="*/ 1025994 h 3429000"/>
              <a:gd name="connsiteX314" fmla="*/ 9857254 w 12192000"/>
              <a:gd name="connsiteY314" fmla="*/ 846904 h 3429000"/>
              <a:gd name="connsiteX315" fmla="*/ 9615182 w 12192000"/>
              <a:gd name="connsiteY315" fmla="*/ 791499 h 3429000"/>
              <a:gd name="connsiteX316" fmla="*/ 9023688 w 12192000"/>
              <a:gd name="connsiteY316" fmla="*/ 996819 h 3429000"/>
              <a:gd name="connsiteX317" fmla="*/ 9814527 w 12192000"/>
              <a:gd name="connsiteY317" fmla="*/ 819048 h 3429000"/>
              <a:gd name="connsiteX318" fmla="*/ 9615182 w 12192000"/>
              <a:gd name="connsiteY318" fmla="*/ 791499 h 3429000"/>
              <a:gd name="connsiteX319" fmla="*/ 2305292 w 12192000"/>
              <a:gd name="connsiteY319" fmla="*/ 790492 h 3429000"/>
              <a:gd name="connsiteX320" fmla="*/ 3360922 w 12192000"/>
              <a:gd name="connsiteY320" fmla="*/ 1100373 h 3429000"/>
              <a:gd name="connsiteX321" fmla="*/ 3492420 w 12192000"/>
              <a:gd name="connsiteY321" fmla="*/ 1081145 h 3429000"/>
              <a:gd name="connsiteX322" fmla="*/ 3364086 w 12192000"/>
              <a:gd name="connsiteY322" fmla="*/ 1051340 h 3429000"/>
              <a:gd name="connsiteX323" fmla="*/ 3225818 w 12192000"/>
              <a:gd name="connsiteY323" fmla="*/ 982822 h 3429000"/>
              <a:gd name="connsiteX324" fmla="*/ 3129696 w 12192000"/>
              <a:gd name="connsiteY324" fmla="*/ 931704 h 3429000"/>
              <a:gd name="connsiteX325" fmla="*/ 2814545 w 12192000"/>
              <a:gd name="connsiteY325" fmla="*/ 853955 h 3429000"/>
              <a:gd name="connsiteX326" fmla="*/ 2305292 w 12192000"/>
              <a:gd name="connsiteY326" fmla="*/ 790492 h 3429000"/>
              <a:gd name="connsiteX327" fmla="*/ 2626982 w 12192000"/>
              <a:gd name="connsiteY327" fmla="*/ 777450 h 3429000"/>
              <a:gd name="connsiteX328" fmla="*/ 2490617 w 12192000"/>
              <a:gd name="connsiteY328" fmla="*/ 777951 h 3429000"/>
              <a:gd name="connsiteX329" fmla="*/ 2819869 w 12192000"/>
              <a:gd name="connsiteY329" fmla="*/ 823936 h 3429000"/>
              <a:gd name="connsiteX330" fmla="*/ 3143018 w 12192000"/>
              <a:gd name="connsiteY330" fmla="*/ 903698 h 3429000"/>
              <a:gd name="connsiteX331" fmla="*/ 3241520 w 12192000"/>
              <a:gd name="connsiteY331" fmla="*/ 956112 h 3429000"/>
              <a:gd name="connsiteX332" fmla="*/ 3374575 w 12192000"/>
              <a:gd name="connsiteY332" fmla="*/ 1022517 h 3429000"/>
              <a:gd name="connsiteX333" fmla="*/ 3505221 w 12192000"/>
              <a:gd name="connsiteY333" fmla="*/ 1051757 h 3429000"/>
              <a:gd name="connsiteX334" fmla="*/ 2626982 w 12192000"/>
              <a:gd name="connsiteY334" fmla="*/ 777450 h 3429000"/>
              <a:gd name="connsiteX335" fmla="*/ 9258094 w 12192000"/>
              <a:gd name="connsiteY335" fmla="*/ 529602 h 3429000"/>
              <a:gd name="connsiteX336" fmla="*/ 8526712 w 12192000"/>
              <a:gd name="connsiteY336" fmla="*/ 690804 h 3429000"/>
              <a:gd name="connsiteX337" fmla="*/ 9258094 w 12192000"/>
              <a:gd name="connsiteY337" fmla="*/ 529602 h 3429000"/>
              <a:gd name="connsiteX338" fmla="*/ 1310106 w 12192000"/>
              <a:gd name="connsiteY338" fmla="*/ 514217 h 3429000"/>
              <a:gd name="connsiteX339" fmla="*/ 854994 w 12192000"/>
              <a:gd name="connsiteY339" fmla="*/ 970136 h 3429000"/>
              <a:gd name="connsiteX340" fmla="*/ 742462 w 12192000"/>
              <a:gd name="connsiteY340" fmla="*/ 1165648 h 3429000"/>
              <a:gd name="connsiteX341" fmla="*/ 820602 w 12192000"/>
              <a:gd name="connsiteY341" fmla="*/ 1056915 h 3429000"/>
              <a:gd name="connsiteX342" fmla="*/ 878295 w 12192000"/>
              <a:gd name="connsiteY342" fmla="*/ 974594 h 3429000"/>
              <a:gd name="connsiteX343" fmla="*/ 1240607 w 12192000"/>
              <a:gd name="connsiteY343" fmla="*/ 581401 h 3429000"/>
              <a:gd name="connsiteX344" fmla="*/ 11225213 w 12192000"/>
              <a:gd name="connsiteY344" fmla="*/ 507722 h 3429000"/>
              <a:gd name="connsiteX345" fmla="*/ 11182914 w 12192000"/>
              <a:gd name="connsiteY345" fmla="*/ 767771 h 3429000"/>
              <a:gd name="connsiteX346" fmla="*/ 11099211 w 12192000"/>
              <a:gd name="connsiteY346" fmla="*/ 1184594 h 3429000"/>
              <a:gd name="connsiteX347" fmla="*/ 11064509 w 12192000"/>
              <a:gd name="connsiteY347" fmla="*/ 1278830 h 3429000"/>
              <a:gd name="connsiteX348" fmla="*/ 11049349 w 12192000"/>
              <a:gd name="connsiteY348" fmla="*/ 1318418 h 3429000"/>
              <a:gd name="connsiteX349" fmla="*/ 10978260 w 12192000"/>
              <a:gd name="connsiteY349" fmla="*/ 1537094 h 3429000"/>
              <a:gd name="connsiteX350" fmla="*/ 11225213 w 12192000"/>
              <a:gd name="connsiteY350" fmla="*/ 507722 h 3429000"/>
              <a:gd name="connsiteX351" fmla="*/ 9168987 w 12192000"/>
              <a:gd name="connsiteY351" fmla="*/ 490232 h 3429000"/>
              <a:gd name="connsiteX352" fmla="*/ 8603910 w 12192000"/>
              <a:gd name="connsiteY352" fmla="*/ 639895 h 3429000"/>
              <a:gd name="connsiteX353" fmla="*/ 9252382 w 12192000"/>
              <a:gd name="connsiteY353" fmla="*/ 498759 h 3429000"/>
              <a:gd name="connsiteX354" fmla="*/ 9168987 w 12192000"/>
              <a:gd name="connsiteY354" fmla="*/ 490232 h 3429000"/>
              <a:gd name="connsiteX355" fmla="*/ 11201005 w 12192000"/>
              <a:gd name="connsiteY355" fmla="*/ 471089 h 3429000"/>
              <a:gd name="connsiteX356" fmla="*/ 10968432 w 12192000"/>
              <a:gd name="connsiteY356" fmla="*/ 1456010 h 3429000"/>
              <a:gd name="connsiteX357" fmla="*/ 11019967 w 12192000"/>
              <a:gd name="connsiteY357" fmla="*/ 1306553 h 3429000"/>
              <a:gd name="connsiteX358" fmla="*/ 11035125 w 12192000"/>
              <a:gd name="connsiteY358" fmla="*/ 1266966 h 3429000"/>
              <a:gd name="connsiteX359" fmla="*/ 11069972 w 12192000"/>
              <a:gd name="connsiteY359" fmla="*/ 1174168 h 3429000"/>
              <a:gd name="connsiteX360" fmla="*/ 11152239 w 12192000"/>
              <a:gd name="connsiteY360" fmla="*/ 763628 h 3429000"/>
              <a:gd name="connsiteX361" fmla="*/ 11201005 w 12192000"/>
              <a:gd name="connsiteY361" fmla="*/ 471089 h 3429000"/>
              <a:gd name="connsiteX362" fmla="*/ 1423113 w 12192000"/>
              <a:gd name="connsiteY362" fmla="*/ 445565 h 3429000"/>
              <a:gd name="connsiteX363" fmla="*/ 1260565 w 12192000"/>
              <a:gd name="connsiteY363" fmla="*/ 602982 h 3429000"/>
              <a:gd name="connsiteX364" fmla="*/ 901900 w 12192000"/>
              <a:gd name="connsiteY364" fmla="*/ 992236 h 3429000"/>
              <a:gd name="connsiteX365" fmla="*/ 845044 w 12192000"/>
              <a:gd name="connsiteY365" fmla="*/ 1073436 h 3429000"/>
              <a:gd name="connsiteX366" fmla="*/ 685926 w 12192000"/>
              <a:gd name="connsiteY366" fmla="*/ 1274069 h 3429000"/>
              <a:gd name="connsiteX367" fmla="*/ 684248 w 12192000"/>
              <a:gd name="connsiteY367" fmla="*/ 1277721 h 3429000"/>
              <a:gd name="connsiteX368" fmla="*/ 1423113 w 12192000"/>
              <a:gd name="connsiteY368" fmla="*/ 445565 h 3429000"/>
              <a:gd name="connsiteX369" fmla="*/ 3316479 w 12192000"/>
              <a:gd name="connsiteY369" fmla="*/ 443136 h 3429000"/>
              <a:gd name="connsiteX370" fmla="*/ 3546806 w 12192000"/>
              <a:gd name="connsiteY370" fmla="*/ 927139 h 3429000"/>
              <a:gd name="connsiteX371" fmla="*/ 3364433 w 12192000"/>
              <a:gd name="connsiteY371" fmla="*/ 524121 h 3429000"/>
              <a:gd name="connsiteX372" fmla="*/ 10268559 w 12192000"/>
              <a:gd name="connsiteY372" fmla="*/ 442054 h 3429000"/>
              <a:gd name="connsiteX373" fmla="*/ 10494169 w 12192000"/>
              <a:gd name="connsiteY373" fmla="*/ 1091780 h 3429000"/>
              <a:gd name="connsiteX374" fmla="*/ 10356661 w 12192000"/>
              <a:gd name="connsiteY374" fmla="*/ 728302 h 3429000"/>
              <a:gd name="connsiteX375" fmla="*/ 10268559 w 12192000"/>
              <a:gd name="connsiteY375" fmla="*/ 442054 h 3429000"/>
              <a:gd name="connsiteX376" fmla="*/ 3291335 w 12192000"/>
              <a:gd name="connsiteY376" fmla="*/ 338420 h 3429000"/>
              <a:gd name="connsiteX377" fmla="*/ 3390805 w 12192000"/>
              <a:gd name="connsiteY377" fmla="*/ 508163 h 3429000"/>
              <a:gd name="connsiteX378" fmla="*/ 3579062 w 12192000"/>
              <a:gd name="connsiteY378" fmla="*/ 930040 h 3429000"/>
              <a:gd name="connsiteX379" fmla="*/ 3467355 w 12192000"/>
              <a:gd name="connsiteY379" fmla="*/ 559130 h 3429000"/>
              <a:gd name="connsiteX380" fmla="*/ 3310753 w 12192000"/>
              <a:gd name="connsiteY380" fmla="*/ 358140 h 3429000"/>
              <a:gd name="connsiteX381" fmla="*/ 3291335 w 12192000"/>
              <a:gd name="connsiteY381" fmla="*/ 338420 h 3429000"/>
              <a:gd name="connsiteX382" fmla="*/ 1635889 w 12192000"/>
              <a:gd name="connsiteY382" fmla="*/ 280494 h 3429000"/>
              <a:gd name="connsiteX383" fmla="*/ 1634800 w 12192000"/>
              <a:gd name="connsiteY383" fmla="*/ 302111 h 3429000"/>
              <a:gd name="connsiteX384" fmla="*/ 1635889 w 12192000"/>
              <a:gd name="connsiteY384" fmla="*/ 280494 h 3429000"/>
              <a:gd name="connsiteX385" fmla="*/ 10277529 w 12192000"/>
              <a:gd name="connsiteY385" fmla="*/ 272307 h 3429000"/>
              <a:gd name="connsiteX386" fmla="*/ 10276797 w 12192000"/>
              <a:gd name="connsiteY386" fmla="*/ 279672 h 3429000"/>
              <a:gd name="connsiteX387" fmla="*/ 10385906 w 12192000"/>
              <a:gd name="connsiteY387" fmla="*/ 718031 h 3429000"/>
              <a:gd name="connsiteX388" fmla="*/ 10536458 w 12192000"/>
              <a:gd name="connsiteY388" fmla="*/ 1115310 h 3429000"/>
              <a:gd name="connsiteX389" fmla="*/ 10436479 w 12192000"/>
              <a:gd name="connsiteY389" fmla="*/ 715570 h 3429000"/>
              <a:gd name="connsiteX390" fmla="*/ 10277529 w 12192000"/>
              <a:gd name="connsiteY390" fmla="*/ 272307 h 3429000"/>
              <a:gd name="connsiteX391" fmla="*/ 1510397 w 12192000"/>
              <a:gd name="connsiteY391" fmla="*/ 255705 h 3429000"/>
              <a:gd name="connsiteX392" fmla="*/ 1146550 w 12192000"/>
              <a:gd name="connsiteY392" fmla="*/ 373012 h 3429000"/>
              <a:gd name="connsiteX393" fmla="*/ 698834 w 12192000"/>
              <a:gd name="connsiteY393" fmla="*/ 523272 h 3429000"/>
              <a:gd name="connsiteX394" fmla="*/ 34256 w 12192000"/>
              <a:gd name="connsiteY394" fmla="*/ 918603 h 3429000"/>
              <a:gd name="connsiteX395" fmla="*/ 527241 w 12192000"/>
              <a:gd name="connsiteY395" fmla="*/ 636078 h 3429000"/>
              <a:gd name="connsiteX396" fmla="*/ 1510397 w 12192000"/>
              <a:gd name="connsiteY396" fmla="*/ 255705 h 3429000"/>
              <a:gd name="connsiteX397" fmla="*/ 1313114 w 12192000"/>
              <a:gd name="connsiteY397" fmla="*/ 226216 h 3429000"/>
              <a:gd name="connsiteX398" fmla="*/ 1109304 w 12192000"/>
              <a:gd name="connsiteY398" fmla="*/ 240030 h 3429000"/>
              <a:gd name="connsiteX399" fmla="*/ 8129 w 12192000"/>
              <a:gd name="connsiteY399" fmla="*/ 901519 h 3429000"/>
              <a:gd name="connsiteX400" fmla="*/ 687572 w 12192000"/>
              <a:gd name="connsiteY400" fmla="*/ 496629 h 3429000"/>
              <a:gd name="connsiteX401" fmla="*/ 1138365 w 12192000"/>
              <a:gd name="connsiteY401" fmla="*/ 345515 h 3429000"/>
              <a:gd name="connsiteX402" fmla="*/ 1505579 w 12192000"/>
              <a:gd name="connsiteY402" fmla="*/ 226526 h 3429000"/>
              <a:gd name="connsiteX403" fmla="*/ 1313114 w 12192000"/>
              <a:gd name="connsiteY403" fmla="*/ 226216 h 3429000"/>
              <a:gd name="connsiteX404" fmla="*/ 3655073 w 12192000"/>
              <a:gd name="connsiteY404" fmla="*/ 221884 h 3429000"/>
              <a:gd name="connsiteX405" fmla="*/ 3989938 w 12192000"/>
              <a:gd name="connsiteY405" fmla="*/ 562685 h 3429000"/>
              <a:gd name="connsiteX406" fmla="*/ 4393907 w 12192000"/>
              <a:gd name="connsiteY406" fmla="*/ 832258 h 3429000"/>
              <a:gd name="connsiteX407" fmla="*/ 4648051 w 12192000"/>
              <a:gd name="connsiteY407" fmla="*/ 945051 h 3429000"/>
              <a:gd name="connsiteX408" fmla="*/ 4383389 w 12192000"/>
              <a:gd name="connsiteY408" fmla="*/ 755369 h 3429000"/>
              <a:gd name="connsiteX409" fmla="*/ 4165508 w 12192000"/>
              <a:gd name="connsiteY409" fmla="*/ 606196 h 3429000"/>
              <a:gd name="connsiteX410" fmla="*/ 4068162 w 12192000"/>
              <a:gd name="connsiteY410" fmla="*/ 524394 h 3429000"/>
              <a:gd name="connsiteX411" fmla="*/ 3981416 w 12192000"/>
              <a:gd name="connsiteY411" fmla="*/ 451482 h 3429000"/>
              <a:gd name="connsiteX412" fmla="*/ 3800147 w 12192000"/>
              <a:gd name="connsiteY412" fmla="*/ 320872 h 3429000"/>
              <a:gd name="connsiteX413" fmla="*/ 3670252 w 12192000"/>
              <a:gd name="connsiteY413" fmla="*/ 193798 h 3429000"/>
              <a:gd name="connsiteX414" fmla="*/ 3817258 w 12192000"/>
              <a:gd name="connsiteY414" fmla="*/ 294577 h 3429000"/>
              <a:gd name="connsiteX415" fmla="*/ 4000461 w 12192000"/>
              <a:gd name="connsiteY415" fmla="*/ 426966 h 3429000"/>
              <a:gd name="connsiteX416" fmla="*/ 4088180 w 12192000"/>
              <a:gd name="connsiteY416" fmla="*/ 500774 h 3429000"/>
              <a:gd name="connsiteX417" fmla="*/ 4184555 w 12192000"/>
              <a:gd name="connsiteY417" fmla="*/ 581683 h 3429000"/>
              <a:gd name="connsiteX418" fmla="*/ 4399563 w 12192000"/>
              <a:gd name="connsiteY418" fmla="*/ 729106 h 3429000"/>
              <a:gd name="connsiteX419" fmla="*/ 4684469 w 12192000"/>
              <a:gd name="connsiteY419" fmla="*/ 935680 h 3429000"/>
              <a:gd name="connsiteX420" fmla="*/ 4690271 w 12192000"/>
              <a:gd name="connsiteY420" fmla="*/ 941034 h 3429000"/>
              <a:gd name="connsiteX421" fmla="*/ 4136093 w 12192000"/>
              <a:gd name="connsiteY421" fmla="*/ 429466 h 3429000"/>
              <a:gd name="connsiteX422" fmla="*/ 3670252 w 12192000"/>
              <a:gd name="connsiteY422" fmla="*/ 193798 h 3429000"/>
              <a:gd name="connsiteX423" fmla="*/ 9334796 w 12192000"/>
              <a:gd name="connsiteY423" fmla="*/ 27584 h 3429000"/>
              <a:gd name="connsiteX424" fmla="*/ 9651570 w 12192000"/>
              <a:gd name="connsiteY424" fmla="*/ 397505 h 3429000"/>
              <a:gd name="connsiteX425" fmla="*/ 9334796 w 12192000"/>
              <a:gd name="connsiteY425" fmla="*/ 27584 h 3429000"/>
              <a:gd name="connsiteX426" fmla="*/ 4440129 w 12192000"/>
              <a:gd name="connsiteY426" fmla="*/ 19571 h 3429000"/>
              <a:gd name="connsiteX427" fmla="*/ 4856525 w 12192000"/>
              <a:gd name="connsiteY427" fmla="*/ 486351 h 3429000"/>
              <a:gd name="connsiteX428" fmla="*/ 5059055 w 12192000"/>
              <a:gd name="connsiteY428" fmla="*/ 679918 h 3429000"/>
              <a:gd name="connsiteX429" fmla="*/ 5290070 w 12192000"/>
              <a:gd name="connsiteY429" fmla="*/ 834619 h 3429000"/>
              <a:gd name="connsiteX430" fmla="*/ 4834991 w 12192000"/>
              <a:gd name="connsiteY430" fmla="*/ 401985 h 3429000"/>
              <a:gd name="connsiteX431" fmla="*/ 4440129 w 12192000"/>
              <a:gd name="connsiteY431" fmla="*/ 19571 h 3429000"/>
              <a:gd name="connsiteX432" fmla="*/ 8613009 w 12192000"/>
              <a:gd name="connsiteY432" fmla="*/ 0 h 3429000"/>
              <a:gd name="connsiteX433" fmla="*/ 8720364 w 12192000"/>
              <a:gd name="connsiteY433" fmla="*/ 0 h 3429000"/>
              <a:gd name="connsiteX434" fmla="*/ 8781165 w 12192000"/>
              <a:gd name="connsiteY434" fmla="*/ 82863 h 3429000"/>
              <a:gd name="connsiteX435" fmla="*/ 8971448 w 12192000"/>
              <a:gd name="connsiteY435" fmla="*/ 246946 h 3429000"/>
              <a:gd name="connsiteX436" fmla="*/ 8820691 w 12192000"/>
              <a:gd name="connsiteY436" fmla="*/ 57482 h 3429000"/>
              <a:gd name="connsiteX437" fmla="*/ 8807612 w 12192000"/>
              <a:gd name="connsiteY437" fmla="*/ 38256 h 3429000"/>
              <a:gd name="connsiteX438" fmla="*/ 8780258 w 12192000"/>
              <a:gd name="connsiteY438" fmla="*/ 0 h 3429000"/>
              <a:gd name="connsiteX439" fmla="*/ 8818949 w 12192000"/>
              <a:gd name="connsiteY439" fmla="*/ 0 h 3429000"/>
              <a:gd name="connsiteX440" fmla="*/ 8833783 w 12192000"/>
              <a:gd name="connsiteY440" fmla="*/ 20753 h 3429000"/>
              <a:gd name="connsiteX441" fmla="*/ 8846863 w 12192000"/>
              <a:gd name="connsiteY441" fmla="*/ 39981 h 3429000"/>
              <a:gd name="connsiteX442" fmla="*/ 8960046 w 12192000"/>
              <a:gd name="connsiteY442" fmla="*/ 191389 h 3429000"/>
              <a:gd name="connsiteX443" fmla="*/ 8876789 w 12192000"/>
              <a:gd name="connsiteY443" fmla="*/ 0 h 3429000"/>
              <a:gd name="connsiteX444" fmla="*/ 8980100 w 12192000"/>
              <a:gd name="connsiteY444" fmla="*/ 0 h 3429000"/>
              <a:gd name="connsiteX445" fmla="*/ 9090618 w 12192000"/>
              <a:gd name="connsiteY445" fmla="*/ 287225 h 3429000"/>
              <a:gd name="connsiteX446" fmla="*/ 9762441 w 12192000"/>
              <a:gd name="connsiteY446" fmla="*/ 664587 h 3429000"/>
              <a:gd name="connsiteX447" fmla="*/ 9717826 w 12192000"/>
              <a:gd name="connsiteY447" fmla="*/ 487719 h 3429000"/>
              <a:gd name="connsiteX448" fmla="*/ 9713123 w 12192000"/>
              <a:gd name="connsiteY448" fmla="*/ 487663 h 3429000"/>
              <a:gd name="connsiteX449" fmla="*/ 9260878 w 12192000"/>
              <a:gd name="connsiteY449" fmla="*/ 87448 h 3429000"/>
              <a:gd name="connsiteX450" fmla="*/ 9221522 w 12192000"/>
              <a:gd name="connsiteY450" fmla="*/ 0 h 3429000"/>
              <a:gd name="connsiteX451" fmla="*/ 9425221 w 12192000"/>
              <a:gd name="connsiteY451" fmla="*/ 0 h 3429000"/>
              <a:gd name="connsiteX452" fmla="*/ 9453548 w 12192000"/>
              <a:gd name="connsiteY452" fmla="*/ 23392 h 3429000"/>
              <a:gd name="connsiteX453" fmla="*/ 9625671 w 12192000"/>
              <a:gd name="connsiteY453" fmla="*/ 210960 h 3429000"/>
              <a:gd name="connsiteX454" fmla="*/ 9632927 w 12192000"/>
              <a:gd name="connsiteY454" fmla="*/ 60128 h 3429000"/>
              <a:gd name="connsiteX455" fmla="*/ 9642174 w 12192000"/>
              <a:gd name="connsiteY455" fmla="*/ 0 h 3429000"/>
              <a:gd name="connsiteX456" fmla="*/ 9731615 w 12192000"/>
              <a:gd name="connsiteY456" fmla="*/ 0 h 3429000"/>
              <a:gd name="connsiteX457" fmla="*/ 9721255 w 12192000"/>
              <a:gd name="connsiteY457" fmla="*/ 74242 h 3429000"/>
              <a:gd name="connsiteX458" fmla="*/ 9736458 w 12192000"/>
              <a:gd name="connsiteY458" fmla="*/ 329413 h 3429000"/>
              <a:gd name="connsiteX459" fmla="*/ 9763499 w 12192000"/>
              <a:gd name="connsiteY459" fmla="*/ 99057 h 3429000"/>
              <a:gd name="connsiteX460" fmla="*/ 9777267 w 12192000"/>
              <a:gd name="connsiteY460" fmla="*/ 0 h 3429000"/>
              <a:gd name="connsiteX461" fmla="*/ 9808036 w 12192000"/>
              <a:gd name="connsiteY461" fmla="*/ 0 h 3429000"/>
              <a:gd name="connsiteX462" fmla="*/ 9793821 w 12192000"/>
              <a:gd name="connsiteY462" fmla="*/ 102652 h 3429000"/>
              <a:gd name="connsiteX463" fmla="*/ 9767436 w 12192000"/>
              <a:gd name="connsiteY463" fmla="*/ 321864 h 3429000"/>
              <a:gd name="connsiteX464" fmla="*/ 9814477 w 12192000"/>
              <a:gd name="connsiteY464" fmla="*/ 233531 h 3429000"/>
              <a:gd name="connsiteX465" fmla="*/ 9873012 w 12192000"/>
              <a:gd name="connsiteY465" fmla="*/ 38619 h 3429000"/>
              <a:gd name="connsiteX466" fmla="*/ 9875879 w 12192000"/>
              <a:gd name="connsiteY466" fmla="*/ 0 h 3429000"/>
              <a:gd name="connsiteX467" fmla="*/ 9965253 w 12192000"/>
              <a:gd name="connsiteY467" fmla="*/ 0 h 3429000"/>
              <a:gd name="connsiteX468" fmla="*/ 9930901 w 12192000"/>
              <a:gd name="connsiteY468" fmla="*/ 135026 h 3429000"/>
              <a:gd name="connsiteX469" fmla="*/ 9880832 w 12192000"/>
              <a:gd name="connsiteY469" fmla="*/ 271562 h 3429000"/>
              <a:gd name="connsiteX470" fmla="*/ 9896024 w 12192000"/>
              <a:gd name="connsiteY470" fmla="*/ 749295 h 3429000"/>
              <a:gd name="connsiteX471" fmla="*/ 10395379 w 12192000"/>
              <a:gd name="connsiteY471" fmla="*/ 1102843 h 3429000"/>
              <a:gd name="connsiteX472" fmla="*/ 10225980 w 12192000"/>
              <a:gd name="connsiteY472" fmla="*/ 132061 h 3429000"/>
              <a:gd name="connsiteX473" fmla="*/ 10314210 w 12192000"/>
              <a:gd name="connsiteY473" fmla="*/ 109353 h 3429000"/>
              <a:gd name="connsiteX474" fmla="*/ 10573663 w 12192000"/>
              <a:gd name="connsiteY474" fmla="*/ 842430 h 3429000"/>
              <a:gd name="connsiteX475" fmla="*/ 10583736 w 12192000"/>
              <a:gd name="connsiteY475" fmla="*/ 1259819 h 3429000"/>
              <a:gd name="connsiteX476" fmla="*/ 10880472 w 12192000"/>
              <a:gd name="connsiteY476" fmla="*/ 1537558 h 3429000"/>
              <a:gd name="connsiteX477" fmla="*/ 11231212 w 12192000"/>
              <a:gd name="connsiteY477" fmla="*/ 216474 h 3429000"/>
              <a:gd name="connsiteX478" fmla="*/ 11317765 w 12192000"/>
              <a:gd name="connsiteY478" fmla="*/ 209405 h 3429000"/>
              <a:gd name="connsiteX479" fmla="*/ 10982911 w 12192000"/>
              <a:gd name="connsiteY479" fmla="*/ 1622260 h 3429000"/>
              <a:gd name="connsiteX480" fmla="*/ 10968747 w 12192000"/>
              <a:gd name="connsiteY480" fmla="*/ 1630552 h 3429000"/>
              <a:gd name="connsiteX481" fmla="*/ 11258020 w 12192000"/>
              <a:gd name="connsiteY481" fmla="*/ 1972078 h 3429000"/>
              <a:gd name="connsiteX482" fmla="*/ 11688741 w 12192000"/>
              <a:gd name="connsiteY482" fmla="*/ 2616312 h 3429000"/>
              <a:gd name="connsiteX483" fmla="*/ 11794425 w 12192000"/>
              <a:gd name="connsiteY483" fmla="*/ 2252109 h 3429000"/>
              <a:gd name="connsiteX484" fmla="*/ 11792727 w 12192000"/>
              <a:gd name="connsiteY484" fmla="*/ 2240934 h 3429000"/>
              <a:gd name="connsiteX485" fmla="*/ 11776744 w 12192000"/>
              <a:gd name="connsiteY485" fmla="*/ 2242723 h 3429000"/>
              <a:gd name="connsiteX486" fmla="*/ 11442546 w 12192000"/>
              <a:gd name="connsiteY486" fmla="*/ 1307592 h 3429000"/>
              <a:gd name="connsiteX487" fmla="*/ 11527771 w 12192000"/>
              <a:gd name="connsiteY487" fmla="*/ 1275317 h 3429000"/>
              <a:gd name="connsiteX488" fmla="*/ 11851542 w 12192000"/>
              <a:gd name="connsiteY488" fmla="*/ 2034703 h 3429000"/>
              <a:gd name="connsiteX489" fmla="*/ 12122505 w 12192000"/>
              <a:gd name="connsiteY489" fmla="*/ 1727948 h 3429000"/>
              <a:gd name="connsiteX490" fmla="*/ 12192000 w 12192000"/>
              <a:gd name="connsiteY490" fmla="*/ 1669975 h 3429000"/>
              <a:gd name="connsiteX491" fmla="*/ 12192000 w 12192000"/>
              <a:gd name="connsiteY491" fmla="*/ 1731063 h 3429000"/>
              <a:gd name="connsiteX492" fmla="*/ 12155105 w 12192000"/>
              <a:gd name="connsiteY492" fmla="*/ 1762181 h 3429000"/>
              <a:gd name="connsiteX493" fmla="*/ 11918903 w 12192000"/>
              <a:gd name="connsiteY493" fmla="*/ 2062132 h 3429000"/>
              <a:gd name="connsiteX494" fmla="*/ 12067554 w 12192000"/>
              <a:gd name="connsiteY494" fmla="*/ 1888498 h 3429000"/>
              <a:gd name="connsiteX495" fmla="*/ 12192000 w 12192000"/>
              <a:gd name="connsiteY495" fmla="*/ 1782392 h 3429000"/>
              <a:gd name="connsiteX496" fmla="*/ 12192000 w 12192000"/>
              <a:gd name="connsiteY496" fmla="*/ 1822559 h 3429000"/>
              <a:gd name="connsiteX497" fmla="*/ 12087498 w 12192000"/>
              <a:gd name="connsiteY497" fmla="*/ 1911764 h 3429000"/>
              <a:gd name="connsiteX498" fmla="*/ 11941335 w 12192000"/>
              <a:gd name="connsiteY498" fmla="*/ 2083809 h 3429000"/>
              <a:gd name="connsiteX499" fmla="*/ 11898139 w 12192000"/>
              <a:gd name="connsiteY499" fmla="*/ 2163553 h 3429000"/>
              <a:gd name="connsiteX500" fmla="*/ 12037359 w 12192000"/>
              <a:gd name="connsiteY500" fmla="*/ 2053816 h 3429000"/>
              <a:gd name="connsiteX501" fmla="*/ 12192000 w 12192000"/>
              <a:gd name="connsiteY501" fmla="*/ 1901891 h 3429000"/>
              <a:gd name="connsiteX502" fmla="*/ 12192000 w 12192000"/>
              <a:gd name="connsiteY502" fmla="*/ 1973912 h 3429000"/>
              <a:gd name="connsiteX503" fmla="*/ 12054488 w 12192000"/>
              <a:gd name="connsiteY503" fmla="*/ 2104939 h 3429000"/>
              <a:gd name="connsiteX504" fmla="*/ 11880977 w 12192000"/>
              <a:gd name="connsiteY504" fmla="*/ 2245040 h 3429000"/>
              <a:gd name="connsiteX505" fmla="*/ 11879666 w 12192000"/>
              <a:gd name="connsiteY505" fmla="*/ 2246644 h 3429000"/>
              <a:gd name="connsiteX506" fmla="*/ 11873674 w 12192000"/>
              <a:gd name="connsiteY506" fmla="*/ 2254306 h 3429000"/>
              <a:gd name="connsiteX507" fmla="*/ 11738608 w 12192000"/>
              <a:gd name="connsiteY507" fmla="*/ 2689417 h 3429000"/>
              <a:gd name="connsiteX508" fmla="*/ 11732820 w 12192000"/>
              <a:gd name="connsiteY508" fmla="*/ 2696184 h 3429000"/>
              <a:gd name="connsiteX509" fmla="*/ 12058063 w 12192000"/>
              <a:gd name="connsiteY509" fmla="*/ 3376045 h 3429000"/>
              <a:gd name="connsiteX510" fmla="*/ 12077722 w 12192000"/>
              <a:gd name="connsiteY510" fmla="*/ 3428999 h 3429000"/>
              <a:gd name="connsiteX511" fmla="*/ 11980831 w 12192000"/>
              <a:gd name="connsiteY511" fmla="*/ 3428999 h 3429000"/>
              <a:gd name="connsiteX512" fmla="*/ 11842370 w 12192000"/>
              <a:gd name="connsiteY512" fmla="*/ 3103596 h 3429000"/>
              <a:gd name="connsiteX513" fmla="*/ 11807118 w 12192000"/>
              <a:gd name="connsiteY513" fmla="*/ 3032642 h 3429000"/>
              <a:gd name="connsiteX514" fmla="*/ 11352410 w 12192000"/>
              <a:gd name="connsiteY514" fmla="*/ 2253534 h 3429000"/>
              <a:gd name="connsiteX515" fmla="*/ 11344098 w 12192000"/>
              <a:gd name="connsiteY515" fmla="*/ 2252717 h 3429000"/>
              <a:gd name="connsiteX516" fmla="*/ 10730809 w 12192000"/>
              <a:gd name="connsiteY516" fmla="*/ 2156749 h 3429000"/>
              <a:gd name="connsiteX517" fmla="*/ 10713050 w 12192000"/>
              <a:gd name="connsiteY517" fmla="*/ 2164271 h 3429000"/>
              <a:gd name="connsiteX518" fmla="*/ 9420192 w 12192000"/>
              <a:gd name="connsiteY518" fmla="*/ 2263050 h 3429000"/>
              <a:gd name="connsiteX519" fmla="*/ 9404066 w 12192000"/>
              <a:gd name="connsiteY519" fmla="*/ 2242708 h 3429000"/>
              <a:gd name="connsiteX520" fmla="*/ 10712309 w 12192000"/>
              <a:gd name="connsiteY520" fmla="*/ 2109562 h 3429000"/>
              <a:gd name="connsiteX521" fmla="*/ 11291486 w 12192000"/>
              <a:gd name="connsiteY521" fmla="*/ 2166804 h 3429000"/>
              <a:gd name="connsiteX522" fmla="*/ 11176624 w 12192000"/>
              <a:gd name="connsiteY522" fmla="*/ 2010340 h 3429000"/>
              <a:gd name="connsiteX523" fmla="*/ 10665962 w 12192000"/>
              <a:gd name="connsiteY523" fmla="*/ 1445588 h 3429000"/>
              <a:gd name="connsiteX524" fmla="*/ 10647017 w 12192000"/>
              <a:gd name="connsiteY524" fmla="*/ 1450047 h 3429000"/>
              <a:gd name="connsiteX525" fmla="*/ 10107096 w 12192000"/>
              <a:gd name="connsiteY525" fmla="*/ 1560072 h 3429000"/>
              <a:gd name="connsiteX526" fmla="*/ 9439953 w 12192000"/>
              <a:gd name="connsiteY526" fmla="*/ 1480921 h 3429000"/>
              <a:gd name="connsiteX527" fmla="*/ 9470279 w 12192000"/>
              <a:gd name="connsiteY527" fmla="*/ 1443131 h 3429000"/>
              <a:gd name="connsiteX528" fmla="*/ 10565024 w 12192000"/>
              <a:gd name="connsiteY528" fmla="*/ 1352269 h 3429000"/>
              <a:gd name="connsiteX529" fmla="*/ 9922490 w 12192000"/>
              <a:gd name="connsiteY529" fmla="*/ 858833 h 3429000"/>
              <a:gd name="connsiteX530" fmla="*/ 9920481 w 12192000"/>
              <a:gd name="connsiteY530" fmla="*/ 859346 h 3429000"/>
              <a:gd name="connsiteX531" fmla="*/ 9916127 w 12192000"/>
              <a:gd name="connsiteY531" fmla="*/ 859836 h 3429000"/>
              <a:gd name="connsiteX532" fmla="*/ 9791125 w 12192000"/>
              <a:gd name="connsiteY532" fmla="*/ 938248 h 3429000"/>
              <a:gd name="connsiteX533" fmla="*/ 9528364 w 12192000"/>
              <a:gd name="connsiteY533" fmla="*/ 1022767 h 3429000"/>
              <a:gd name="connsiteX534" fmla="*/ 8629850 w 12192000"/>
              <a:gd name="connsiteY534" fmla="*/ 1184329 h 3429000"/>
              <a:gd name="connsiteX535" fmla="*/ 8600239 w 12192000"/>
              <a:gd name="connsiteY535" fmla="*/ 1167243 h 3429000"/>
              <a:gd name="connsiteX536" fmla="*/ 9761570 w 12192000"/>
              <a:gd name="connsiteY536" fmla="*/ 753283 h 3429000"/>
              <a:gd name="connsiteX537" fmla="*/ 9368237 w 12192000"/>
              <a:gd name="connsiteY537" fmla="*/ 520470 h 3429000"/>
              <a:gd name="connsiteX538" fmla="*/ 9354614 w 12192000"/>
              <a:gd name="connsiteY538" fmla="*/ 522288 h 3429000"/>
              <a:gd name="connsiteX539" fmla="*/ 8364351 w 12192000"/>
              <a:gd name="connsiteY539" fmla="*/ 730267 h 3429000"/>
              <a:gd name="connsiteX540" fmla="*/ 8386567 w 12192000"/>
              <a:gd name="connsiteY540" fmla="*/ 690760 h 3429000"/>
              <a:gd name="connsiteX541" fmla="*/ 9231713 w 12192000"/>
              <a:gd name="connsiteY541" fmla="*/ 444539 h 3429000"/>
              <a:gd name="connsiteX542" fmla="*/ 9023301 w 12192000"/>
              <a:gd name="connsiteY542" fmla="*/ 334109 h 3429000"/>
              <a:gd name="connsiteX543" fmla="*/ 9010556 w 12192000"/>
              <a:gd name="connsiteY543" fmla="*/ 329998 h 3429000"/>
              <a:gd name="connsiteX544" fmla="*/ 8687367 w 12192000"/>
              <a:gd name="connsiteY544" fmla="*/ 101276 h 3429000"/>
              <a:gd name="connsiteX545" fmla="*/ 4382818 w 12192000"/>
              <a:gd name="connsiteY545" fmla="*/ 0 h 3429000"/>
              <a:gd name="connsiteX546" fmla="*/ 4463614 w 12192000"/>
              <a:gd name="connsiteY546" fmla="*/ 0 h 3429000"/>
              <a:gd name="connsiteX547" fmla="*/ 4557150 w 12192000"/>
              <a:gd name="connsiteY547" fmla="*/ 81023 h 3429000"/>
              <a:gd name="connsiteX548" fmla="*/ 4856936 w 12192000"/>
              <a:gd name="connsiteY548" fmla="*/ 380146 h 3429000"/>
              <a:gd name="connsiteX549" fmla="*/ 5111996 w 12192000"/>
              <a:gd name="connsiteY549" fmla="*/ 636759 h 3429000"/>
              <a:gd name="connsiteX550" fmla="*/ 5388878 w 12192000"/>
              <a:gd name="connsiteY550" fmla="*/ 871185 h 3429000"/>
              <a:gd name="connsiteX551" fmla="*/ 5425556 w 12192000"/>
              <a:gd name="connsiteY551" fmla="*/ 879967 h 3429000"/>
              <a:gd name="connsiteX552" fmla="*/ 4943646 w 12192000"/>
              <a:gd name="connsiteY552" fmla="*/ 393916 h 3429000"/>
              <a:gd name="connsiteX553" fmla="*/ 4594837 w 12192000"/>
              <a:gd name="connsiteY553" fmla="*/ 103274 h 3429000"/>
              <a:gd name="connsiteX554" fmla="*/ 4518536 w 12192000"/>
              <a:gd name="connsiteY554" fmla="*/ 31511 h 3429000"/>
              <a:gd name="connsiteX555" fmla="*/ 4483543 w 12192000"/>
              <a:gd name="connsiteY555" fmla="*/ 0 h 3429000"/>
              <a:gd name="connsiteX556" fmla="*/ 4534233 w 12192000"/>
              <a:gd name="connsiteY556" fmla="*/ 0 h 3429000"/>
              <a:gd name="connsiteX557" fmla="*/ 4633631 w 12192000"/>
              <a:gd name="connsiteY557" fmla="*/ 74706 h 3429000"/>
              <a:gd name="connsiteX558" fmla="*/ 4949299 w 12192000"/>
              <a:gd name="connsiteY558" fmla="*/ 337336 h 3429000"/>
              <a:gd name="connsiteX559" fmla="*/ 5291452 w 12192000"/>
              <a:gd name="connsiteY559" fmla="*/ 647801 h 3429000"/>
              <a:gd name="connsiteX560" fmla="*/ 5434998 w 12192000"/>
              <a:gd name="connsiteY560" fmla="*/ 825100 h 3429000"/>
              <a:gd name="connsiteX561" fmla="*/ 5351015 w 12192000"/>
              <a:gd name="connsiteY561" fmla="*/ 331989 h 3429000"/>
              <a:gd name="connsiteX562" fmla="*/ 5344012 w 12192000"/>
              <a:gd name="connsiteY562" fmla="*/ 131333 h 3429000"/>
              <a:gd name="connsiteX563" fmla="*/ 5349920 w 12192000"/>
              <a:gd name="connsiteY563" fmla="*/ 0 h 3429000"/>
              <a:gd name="connsiteX564" fmla="*/ 5401317 w 12192000"/>
              <a:gd name="connsiteY564" fmla="*/ 0 h 3429000"/>
              <a:gd name="connsiteX565" fmla="*/ 5400859 w 12192000"/>
              <a:gd name="connsiteY565" fmla="*/ 83801 h 3429000"/>
              <a:gd name="connsiteX566" fmla="*/ 5401644 w 12192000"/>
              <a:gd name="connsiteY566" fmla="*/ 188847 h 3429000"/>
              <a:gd name="connsiteX567" fmla="*/ 5467256 w 12192000"/>
              <a:gd name="connsiteY567" fmla="*/ 746494 h 3429000"/>
              <a:gd name="connsiteX568" fmla="*/ 5448069 w 12192000"/>
              <a:gd name="connsiteY568" fmla="*/ 138554 h 3429000"/>
              <a:gd name="connsiteX569" fmla="*/ 5440458 w 12192000"/>
              <a:gd name="connsiteY569" fmla="*/ 0 h 3429000"/>
              <a:gd name="connsiteX570" fmla="*/ 5472521 w 12192000"/>
              <a:gd name="connsiteY570" fmla="*/ 0 h 3429000"/>
              <a:gd name="connsiteX571" fmla="*/ 5480135 w 12192000"/>
              <a:gd name="connsiteY571" fmla="*/ 136802 h 3429000"/>
              <a:gd name="connsiteX572" fmla="*/ 5499023 w 12192000"/>
              <a:gd name="connsiteY572" fmla="*/ 737310 h 3429000"/>
              <a:gd name="connsiteX573" fmla="*/ 5547022 w 12192000"/>
              <a:gd name="connsiteY573" fmla="*/ 178838 h 3429000"/>
              <a:gd name="connsiteX574" fmla="*/ 5522799 w 12192000"/>
              <a:gd name="connsiteY574" fmla="*/ 0 h 3429000"/>
              <a:gd name="connsiteX575" fmla="*/ 5573386 w 12192000"/>
              <a:gd name="connsiteY575" fmla="*/ 0 h 3429000"/>
              <a:gd name="connsiteX576" fmla="*/ 5587618 w 12192000"/>
              <a:gd name="connsiteY576" fmla="*/ 82353 h 3429000"/>
              <a:gd name="connsiteX577" fmla="*/ 5519779 w 12192000"/>
              <a:gd name="connsiteY577" fmla="*/ 930223 h 3429000"/>
              <a:gd name="connsiteX578" fmla="*/ 5520293 w 12192000"/>
              <a:gd name="connsiteY578" fmla="*/ 931602 h 3429000"/>
              <a:gd name="connsiteX579" fmla="*/ 5767221 w 12192000"/>
              <a:gd name="connsiteY579" fmla="*/ 1236564 h 3429000"/>
              <a:gd name="connsiteX580" fmla="*/ 6937169 w 12192000"/>
              <a:gd name="connsiteY580" fmla="*/ 1386941 h 3429000"/>
              <a:gd name="connsiteX581" fmla="*/ 6953922 w 12192000"/>
              <a:gd name="connsiteY581" fmla="*/ 1461068 h 3429000"/>
              <a:gd name="connsiteX582" fmla="*/ 6071359 w 12192000"/>
              <a:gd name="connsiteY582" fmla="*/ 1341770 h 3429000"/>
              <a:gd name="connsiteX583" fmla="*/ 6038839 w 12192000"/>
              <a:gd name="connsiteY583" fmla="*/ 1335474 h 3429000"/>
              <a:gd name="connsiteX584" fmla="*/ 6038706 w 12192000"/>
              <a:gd name="connsiteY584" fmla="*/ 1334847 h 3429000"/>
              <a:gd name="connsiteX585" fmla="*/ 6037784 w 12192000"/>
              <a:gd name="connsiteY585" fmla="*/ 1335270 h 3429000"/>
              <a:gd name="connsiteX586" fmla="*/ 6038839 w 12192000"/>
              <a:gd name="connsiteY586" fmla="*/ 1335474 h 3429000"/>
              <a:gd name="connsiteX587" fmla="*/ 6040338 w 12192000"/>
              <a:gd name="connsiteY587" fmla="*/ 1342418 h 3429000"/>
              <a:gd name="connsiteX588" fmla="*/ 6024488 w 12192000"/>
              <a:gd name="connsiteY588" fmla="*/ 1380903 h 3429000"/>
              <a:gd name="connsiteX589" fmla="*/ 5599771 w 12192000"/>
              <a:gd name="connsiteY589" fmla="*/ 2080652 h 3429000"/>
              <a:gd name="connsiteX590" fmla="*/ 5548843 w 12192000"/>
              <a:gd name="connsiteY590" fmla="*/ 2134845 h 3429000"/>
              <a:gd name="connsiteX591" fmla="*/ 5940952 w 12192000"/>
              <a:gd name="connsiteY591" fmla="*/ 2821028 h 3429000"/>
              <a:gd name="connsiteX592" fmla="*/ 6043441 w 12192000"/>
              <a:gd name="connsiteY592" fmla="*/ 3236847 h 3429000"/>
              <a:gd name="connsiteX593" fmla="*/ 6093432 w 12192000"/>
              <a:gd name="connsiteY593" fmla="*/ 3429000 h 3429000"/>
              <a:gd name="connsiteX594" fmla="*/ 6034344 w 12192000"/>
              <a:gd name="connsiteY594" fmla="*/ 3429000 h 3429000"/>
              <a:gd name="connsiteX595" fmla="*/ 6026679 w 12192000"/>
              <a:gd name="connsiteY595" fmla="*/ 3407959 h 3429000"/>
              <a:gd name="connsiteX596" fmla="*/ 5800441 w 12192000"/>
              <a:gd name="connsiteY596" fmla="*/ 2906286 h 3429000"/>
              <a:gd name="connsiteX597" fmla="*/ 5526562 w 12192000"/>
              <a:gd name="connsiteY597" fmla="*/ 2276388 h 3429000"/>
              <a:gd name="connsiteX598" fmla="*/ 5519640 w 12192000"/>
              <a:gd name="connsiteY598" fmla="*/ 2254774 h 3429000"/>
              <a:gd name="connsiteX599" fmla="*/ 5844559 w 12192000"/>
              <a:gd name="connsiteY599" fmla="*/ 3124349 h 3429000"/>
              <a:gd name="connsiteX600" fmla="*/ 5975994 w 12192000"/>
              <a:gd name="connsiteY600" fmla="*/ 3429000 h 3429000"/>
              <a:gd name="connsiteX601" fmla="*/ 5898547 w 12192000"/>
              <a:gd name="connsiteY601" fmla="*/ 3429000 h 3429000"/>
              <a:gd name="connsiteX602" fmla="*/ 5682041 w 12192000"/>
              <a:gd name="connsiteY602" fmla="*/ 2926860 h 3429000"/>
              <a:gd name="connsiteX603" fmla="*/ 5461758 w 12192000"/>
              <a:gd name="connsiteY603" fmla="*/ 2391220 h 3429000"/>
              <a:gd name="connsiteX604" fmla="*/ 5237282 w 12192000"/>
              <a:gd name="connsiteY604" fmla="*/ 3150086 h 3429000"/>
              <a:gd name="connsiteX605" fmla="*/ 5115009 w 12192000"/>
              <a:gd name="connsiteY605" fmla="*/ 3429000 h 3429000"/>
              <a:gd name="connsiteX606" fmla="*/ 5028074 w 12192000"/>
              <a:gd name="connsiteY606" fmla="*/ 3429000 h 3429000"/>
              <a:gd name="connsiteX607" fmla="*/ 5079508 w 12192000"/>
              <a:gd name="connsiteY607" fmla="*/ 3320074 h 3429000"/>
              <a:gd name="connsiteX608" fmla="*/ 5371846 w 12192000"/>
              <a:gd name="connsiteY608" fmla="*/ 2495413 h 3429000"/>
              <a:gd name="connsiteX609" fmla="*/ 5270512 w 12192000"/>
              <a:gd name="connsiteY609" fmla="*/ 2709975 h 3429000"/>
              <a:gd name="connsiteX610" fmla="*/ 5062409 w 12192000"/>
              <a:gd name="connsiteY610" fmla="*/ 3224544 h 3429000"/>
              <a:gd name="connsiteX611" fmla="*/ 5036628 w 12192000"/>
              <a:gd name="connsiteY611" fmla="*/ 3325247 h 3429000"/>
              <a:gd name="connsiteX612" fmla="*/ 5009112 w 12192000"/>
              <a:gd name="connsiteY612" fmla="*/ 3429000 h 3429000"/>
              <a:gd name="connsiteX613" fmla="*/ 4976679 w 12192000"/>
              <a:gd name="connsiteY613" fmla="*/ 3429000 h 3429000"/>
              <a:gd name="connsiteX614" fmla="*/ 5006537 w 12192000"/>
              <a:gd name="connsiteY614" fmla="*/ 3318068 h 3429000"/>
              <a:gd name="connsiteX615" fmla="*/ 5032723 w 12192000"/>
              <a:gd name="connsiteY615" fmla="*/ 3215957 h 3429000"/>
              <a:gd name="connsiteX616" fmla="*/ 5242949 w 12192000"/>
              <a:gd name="connsiteY616" fmla="*/ 2696175 h 3429000"/>
              <a:gd name="connsiteX617" fmla="*/ 5286321 w 12192000"/>
              <a:gd name="connsiteY617" fmla="*/ 2604555 h 3429000"/>
              <a:gd name="connsiteX618" fmla="*/ 5008210 w 12192000"/>
              <a:gd name="connsiteY618" fmla="*/ 3220194 h 3429000"/>
              <a:gd name="connsiteX619" fmla="*/ 4986321 w 12192000"/>
              <a:gd name="connsiteY619" fmla="*/ 3336687 h 3429000"/>
              <a:gd name="connsiteX620" fmla="*/ 4973474 w 12192000"/>
              <a:gd name="connsiteY620" fmla="*/ 3429000 h 3429000"/>
              <a:gd name="connsiteX621" fmla="*/ 4907178 w 12192000"/>
              <a:gd name="connsiteY621" fmla="*/ 3429000 h 3429000"/>
              <a:gd name="connsiteX622" fmla="*/ 4910810 w 12192000"/>
              <a:gd name="connsiteY622" fmla="*/ 3400660 h 3429000"/>
              <a:gd name="connsiteX623" fmla="*/ 4987461 w 12192000"/>
              <a:gd name="connsiteY623" fmla="*/ 3003994 h 3429000"/>
              <a:gd name="connsiteX624" fmla="*/ 5179262 w 12192000"/>
              <a:gd name="connsiteY624" fmla="*/ 2606044 h 3429000"/>
              <a:gd name="connsiteX625" fmla="*/ 4689678 w 12192000"/>
              <a:gd name="connsiteY625" fmla="*/ 3011241 h 3429000"/>
              <a:gd name="connsiteX626" fmla="*/ 4477543 w 12192000"/>
              <a:gd name="connsiteY626" fmla="*/ 3245836 h 3429000"/>
              <a:gd name="connsiteX627" fmla="*/ 4329957 w 12192000"/>
              <a:gd name="connsiteY627" fmla="*/ 3429000 h 3429000"/>
              <a:gd name="connsiteX628" fmla="*/ 4218595 w 12192000"/>
              <a:gd name="connsiteY628" fmla="*/ 3429000 h 3429000"/>
              <a:gd name="connsiteX629" fmla="*/ 4368888 w 12192000"/>
              <a:gd name="connsiteY629" fmla="*/ 3239412 h 3429000"/>
              <a:gd name="connsiteX630" fmla="*/ 4563091 w 12192000"/>
              <a:gd name="connsiteY630" fmla="*/ 3013508 h 3429000"/>
              <a:gd name="connsiteX631" fmla="*/ 5387324 w 12192000"/>
              <a:gd name="connsiteY631" fmla="*/ 2276830 h 3429000"/>
              <a:gd name="connsiteX632" fmla="*/ 5073620 w 12192000"/>
              <a:gd name="connsiteY632" fmla="*/ 2526437 h 3429000"/>
              <a:gd name="connsiteX633" fmla="*/ 4689789 w 12192000"/>
              <a:gd name="connsiteY633" fmla="*/ 2839382 h 3429000"/>
              <a:gd name="connsiteX634" fmla="*/ 4418722 w 12192000"/>
              <a:gd name="connsiteY634" fmla="*/ 3141886 h 3429000"/>
              <a:gd name="connsiteX635" fmla="*/ 4214944 w 12192000"/>
              <a:gd name="connsiteY635" fmla="*/ 3429000 h 3429000"/>
              <a:gd name="connsiteX636" fmla="*/ 4177898 w 12192000"/>
              <a:gd name="connsiteY636" fmla="*/ 3429000 h 3429000"/>
              <a:gd name="connsiteX637" fmla="*/ 4391597 w 12192000"/>
              <a:gd name="connsiteY637" fmla="*/ 3127370 h 3429000"/>
              <a:gd name="connsiteX638" fmla="*/ 4668889 w 12192000"/>
              <a:gd name="connsiteY638" fmla="*/ 2817399 h 3429000"/>
              <a:gd name="connsiteX639" fmla="*/ 5055427 w 12192000"/>
              <a:gd name="connsiteY639" fmla="*/ 2502476 h 3429000"/>
              <a:gd name="connsiteX640" fmla="*/ 5371814 w 12192000"/>
              <a:gd name="connsiteY640" fmla="*/ 2249975 h 3429000"/>
              <a:gd name="connsiteX641" fmla="*/ 4987918 w 12192000"/>
              <a:gd name="connsiteY641" fmla="*/ 2409701 h 3429000"/>
              <a:gd name="connsiteX642" fmla="*/ 4317146 w 12192000"/>
              <a:gd name="connsiteY642" fmla="*/ 3158716 h 3429000"/>
              <a:gd name="connsiteX643" fmla="*/ 4171627 w 12192000"/>
              <a:gd name="connsiteY643" fmla="*/ 3429000 h 3429000"/>
              <a:gd name="connsiteX644" fmla="*/ 4081585 w 12192000"/>
              <a:gd name="connsiteY644" fmla="*/ 3429000 h 3429000"/>
              <a:gd name="connsiteX645" fmla="*/ 4238603 w 12192000"/>
              <a:gd name="connsiteY645" fmla="*/ 3130341 h 3429000"/>
              <a:gd name="connsiteX646" fmla="*/ 4778333 w 12192000"/>
              <a:gd name="connsiteY646" fmla="*/ 2444626 h 3429000"/>
              <a:gd name="connsiteX647" fmla="*/ 5414185 w 12192000"/>
              <a:gd name="connsiteY647" fmla="*/ 2144882 h 3429000"/>
              <a:gd name="connsiteX648" fmla="*/ 5959648 w 12192000"/>
              <a:gd name="connsiteY648" fmla="*/ 1331797 h 3429000"/>
              <a:gd name="connsiteX649" fmla="*/ 5355019 w 12192000"/>
              <a:gd name="connsiteY649" fmla="*/ 1305672 h 3429000"/>
              <a:gd name="connsiteX650" fmla="*/ 5083565 w 12192000"/>
              <a:gd name="connsiteY650" fmla="*/ 1750121 h 3429000"/>
              <a:gd name="connsiteX651" fmla="*/ 4713577 w 12192000"/>
              <a:gd name="connsiteY651" fmla="*/ 2187803 h 3429000"/>
              <a:gd name="connsiteX652" fmla="*/ 3989559 w 12192000"/>
              <a:gd name="connsiteY652" fmla="*/ 2716945 h 3429000"/>
              <a:gd name="connsiteX653" fmla="*/ 3939824 w 12192000"/>
              <a:gd name="connsiteY653" fmla="*/ 2637900 h 3429000"/>
              <a:gd name="connsiteX654" fmla="*/ 4584537 w 12192000"/>
              <a:gd name="connsiteY654" fmla="*/ 1895826 h 3429000"/>
              <a:gd name="connsiteX655" fmla="*/ 5037105 w 12192000"/>
              <a:gd name="connsiteY655" fmla="*/ 1659765 h 3429000"/>
              <a:gd name="connsiteX656" fmla="*/ 5039930 w 12192000"/>
              <a:gd name="connsiteY656" fmla="*/ 1660585 h 3429000"/>
              <a:gd name="connsiteX657" fmla="*/ 5263764 w 12192000"/>
              <a:gd name="connsiteY657" fmla="*/ 1306525 h 3429000"/>
              <a:gd name="connsiteX658" fmla="*/ 4086300 w 12192000"/>
              <a:gd name="connsiteY658" fmla="*/ 1455599 h 3429000"/>
              <a:gd name="connsiteX659" fmla="*/ 4085485 w 12192000"/>
              <a:gd name="connsiteY659" fmla="*/ 1470070 h 3429000"/>
              <a:gd name="connsiteX660" fmla="*/ 3871915 w 12192000"/>
              <a:gd name="connsiteY660" fmla="*/ 1824645 h 3429000"/>
              <a:gd name="connsiteX661" fmla="*/ 3799374 w 12192000"/>
              <a:gd name="connsiteY661" fmla="*/ 2037127 h 3429000"/>
              <a:gd name="connsiteX662" fmla="*/ 3498850 w 12192000"/>
              <a:gd name="connsiteY662" fmla="*/ 3232888 h 3429000"/>
              <a:gd name="connsiteX663" fmla="*/ 3399216 w 12192000"/>
              <a:gd name="connsiteY663" fmla="*/ 3429000 h 3429000"/>
              <a:gd name="connsiteX664" fmla="*/ 3303688 w 12192000"/>
              <a:gd name="connsiteY664" fmla="*/ 3429000 h 3429000"/>
              <a:gd name="connsiteX665" fmla="*/ 3391774 w 12192000"/>
              <a:gd name="connsiteY665" fmla="*/ 3268181 h 3429000"/>
              <a:gd name="connsiteX666" fmla="*/ 3735540 w 12192000"/>
              <a:gd name="connsiteY666" fmla="*/ 2117923 h 3429000"/>
              <a:gd name="connsiteX667" fmla="*/ 3729438 w 12192000"/>
              <a:gd name="connsiteY667" fmla="*/ 2140058 h 3429000"/>
              <a:gd name="connsiteX668" fmla="*/ 3707782 w 12192000"/>
              <a:gd name="connsiteY668" fmla="*/ 2215908 h 3429000"/>
              <a:gd name="connsiteX669" fmla="*/ 3583827 w 12192000"/>
              <a:gd name="connsiteY669" fmla="*/ 2610215 h 3429000"/>
              <a:gd name="connsiteX670" fmla="*/ 3547861 w 12192000"/>
              <a:gd name="connsiteY670" fmla="*/ 2700609 h 3429000"/>
              <a:gd name="connsiteX671" fmla="*/ 3490905 w 12192000"/>
              <a:gd name="connsiteY671" fmla="*/ 2848660 h 3429000"/>
              <a:gd name="connsiteX672" fmla="*/ 3455859 w 12192000"/>
              <a:gd name="connsiteY672" fmla="*/ 2962301 h 3429000"/>
              <a:gd name="connsiteX673" fmla="*/ 3429112 w 12192000"/>
              <a:gd name="connsiteY673" fmla="*/ 3050469 h 3429000"/>
              <a:gd name="connsiteX674" fmla="*/ 3304862 w 12192000"/>
              <a:gd name="connsiteY674" fmla="*/ 3367476 h 3429000"/>
              <a:gd name="connsiteX675" fmla="*/ 3276071 w 12192000"/>
              <a:gd name="connsiteY675" fmla="*/ 3429000 h 3429000"/>
              <a:gd name="connsiteX676" fmla="*/ 3240805 w 12192000"/>
              <a:gd name="connsiteY676" fmla="*/ 3429000 h 3429000"/>
              <a:gd name="connsiteX677" fmla="*/ 3275917 w 12192000"/>
              <a:gd name="connsiteY677" fmla="*/ 3354192 h 3429000"/>
              <a:gd name="connsiteX678" fmla="*/ 3399358 w 12192000"/>
              <a:gd name="connsiteY678" fmla="*/ 3040011 h 3429000"/>
              <a:gd name="connsiteX679" fmla="*/ 3425650 w 12192000"/>
              <a:gd name="connsiteY679" fmla="*/ 2952333 h 3429000"/>
              <a:gd name="connsiteX680" fmla="*/ 3460661 w 12192000"/>
              <a:gd name="connsiteY680" fmla="*/ 2837763 h 3429000"/>
              <a:gd name="connsiteX681" fmla="*/ 3518021 w 12192000"/>
              <a:gd name="connsiteY681" fmla="*/ 2688298 h 3429000"/>
              <a:gd name="connsiteX682" fmla="*/ 3554035 w 12192000"/>
              <a:gd name="connsiteY682" fmla="*/ 2598832 h 3429000"/>
              <a:gd name="connsiteX683" fmla="*/ 3677174 w 12192000"/>
              <a:gd name="connsiteY683" fmla="*/ 2207351 h 3429000"/>
              <a:gd name="connsiteX684" fmla="*/ 3698819 w 12192000"/>
              <a:gd name="connsiteY684" fmla="*/ 2131503 h 3429000"/>
              <a:gd name="connsiteX685" fmla="*/ 3702094 w 12192000"/>
              <a:gd name="connsiteY685" fmla="*/ 2120194 h 3429000"/>
              <a:gd name="connsiteX686" fmla="*/ 3398355 w 12192000"/>
              <a:gd name="connsiteY686" fmla="*/ 2665603 h 3429000"/>
              <a:gd name="connsiteX687" fmla="*/ 3193941 w 12192000"/>
              <a:gd name="connsiteY687" fmla="*/ 3369775 h 3429000"/>
              <a:gd name="connsiteX688" fmla="*/ 3184140 w 12192000"/>
              <a:gd name="connsiteY688" fmla="*/ 3429000 h 3429000"/>
              <a:gd name="connsiteX689" fmla="*/ 3099978 w 12192000"/>
              <a:gd name="connsiteY689" fmla="*/ 3429000 h 3429000"/>
              <a:gd name="connsiteX690" fmla="*/ 3101556 w 12192000"/>
              <a:gd name="connsiteY690" fmla="*/ 3414337 h 3429000"/>
              <a:gd name="connsiteX691" fmla="*/ 3370162 w 12192000"/>
              <a:gd name="connsiteY691" fmla="*/ 2356550 h 3429000"/>
              <a:gd name="connsiteX692" fmla="*/ 3746477 w 12192000"/>
              <a:gd name="connsiteY692" fmla="*/ 1948889 h 3429000"/>
              <a:gd name="connsiteX693" fmla="*/ 3863399 w 12192000"/>
              <a:gd name="connsiteY693" fmla="*/ 1658257 h 3429000"/>
              <a:gd name="connsiteX694" fmla="*/ 3968712 w 12192000"/>
              <a:gd name="connsiteY694" fmla="*/ 1484989 h 3429000"/>
              <a:gd name="connsiteX695" fmla="*/ 2792390 w 12192000"/>
              <a:gd name="connsiteY695" fmla="*/ 1953974 h 3429000"/>
              <a:gd name="connsiteX696" fmla="*/ 2714982 w 12192000"/>
              <a:gd name="connsiteY696" fmla="*/ 1998051 h 3429000"/>
              <a:gd name="connsiteX697" fmla="*/ 2813361 w 12192000"/>
              <a:gd name="connsiteY697" fmla="*/ 2594912 h 3429000"/>
              <a:gd name="connsiteX698" fmla="*/ 2688430 w 12192000"/>
              <a:gd name="connsiteY698" fmla="*/ 3372564 h 3429000"/>
              <a:gd name="connsiteX699" fmla="*/ 2629626 w 12192000"/>
              <a:gd name="connsiteY699" fmla="*/ 3334394 h 3429000"/>
              <a:gd name="connsiteX700" fmla="*/ 2565328 w 12192000"/>
              <a:gd name="connsiteY700" fmla="*/ 2087399 h 3429000"/>
              <a:gd name="connsiteX701" fmla="*/ 1922999 w 12192000"/>
              <a:gd name="connsiteY701" fmla="*/ 2551343 h 3429000"/>
              <a:gd name="connsiteX702" fmla="*/ 1950261 w 12192000"/>
              <a:gd name="connsiteY702" fmla="*/ 2976858 h 3429000"/>
              <a:gd name="connsiteX703" fmla="*/ 2365554 w 12192000"/>
              <a:gd name="connsiteY703" fmla="*/ 3330107 h 3429000"/>
              <a:gd name="connsiteX704" fmla="*/ 2424142 w 12192000"/>
              <a:gd name="connsiteY704" fmla="*/ 3429000 h 3429000"/>
              <a:gd name="connsiteX705" fmla="*/ 2395994 w 12192000"/>
              <a:gd name="connsiteY705" fmla="*/ 3429000 h 3429000"/>
              <a:gd name="connsiteX706" fmla="*/ 2392863 w 12192000"/>
              <a:gd name="connsiteY706" fmla="*/ 3423964 h 3429000"/>
              <a:gd name="connsiteX707" fmla="*/ 2017589 w 12192000"/>
              <a:gd name="connsiteY707" fmla="*/ 3064982 h 3429000"/>
              <a:gd name="connsiteX708" fmla="*/ 2147336 w 12192000"/>
              <a:gd name="connsiteY708" fmla="*/ 3165052 h 3429000"/>
              <a:gd name="connsiteX709" fmla="*/ 2207047 w 12192000"/>
              <a:gd name="connsiteY709" fmla="*/ 3225540 h 3429000"/>
              <a:gd name="connsiteX710" fmla="*/ 2299106 w 12192000"/>
              <a:gd name="connsiteY710" fmla="*/ 3349931 h 3429000"/>
              <a:gd name="connsiteX711" fmla="*/ 2314430 w 12192000"/>
              <a:gd name="connsiteY711" fmla="*/ 3372144 h 3429000"/>
              <a:gd name="connsiteX712" fmla="*/ 2352406 w 12192000"/>
              <a:gd name="connsiteY712" fmla="*/ 3429000 h 3429000"/>
              <a:gd name="connsiteX713" fmla="*/ 2314492 w 12192000"/>
              <a:gd name="connsiteY713" fmla="*/ 3429000 h 3429000"/>
              <a:gd name="connsiteX714" fmla="*/ 2288095 w 12192000"/>
              <a:gd name="connsiteY714" fmla="*/ 3389030 h 3429000"/>
              <a:gd name="connsiteX715" fmla="*/ 2272768 w 12192000"/>
              <a:gd name="connsiteY715" fmla="*/ 3366822 h 3429000"/>
              <a:gd name="connsiteX716" fmla="*/ 2182715 w 12192000"/>
              <a:gd name="connsiteY716" fmla="*/ 3246071 h 3429000"/>
              <a:gd name="connsiteX717" fmla="*/ 2032061 w 12192000"/>
              <a:gd name="connsiteY717" fmla="*/ 3112380 h 3429000"/>
              <a:gd name="connsiteX718" fmla="*/ 2257220 w 12192000"/>
              <a:gd name="connsiteY718" fmla="*/ 3397257 h 3429000"/>
              <a:gd name="connsiteX719" fmla="*/ 2281324 w 12192000"/>
              <a:gd name="connsiteY719" fmla="*/ 3429000 h 3429000"/>
              <a:gd name="connsiteX720" fmla="*/ 2242860 w 12192000"/>
              <a:gd name="connsiteY720" fmla="*/ 3429000 h 3429000"/>
              <a:gd name="connsiteX721" fmla="*/ 2232818 w 12192000"/>
              <a:gd name="connsiteY721" fmla="*/ 3415926 h 3429000"/>
              <a:gd name="connsiteX722" fmla="*/ 1990172 w 12192000"/>
              <a:gd name="connsiteY722" fmla="*/ 3113121 h 3429000"/>
              <a:gd name="connsiteX723" fmla="*/ 2124090 w 12192000"/>
              <a:gd name="connsiteY723" fmla="*/ 3332017 h 3429000"/>
              <a:gd name="connsiteX724" fmla="*/ 2200380 w 12192000"/>
              <a:gd name="connsiteY724" fmla="*/ 3429000 h 3429000"/>
              <a:gd name="connsiteX725" fmla="*/ 2147507 w 12192000"/>
              <a:gd name="connsiteY725" fmla="*/ 3429000 h 3429000"/>
              <a:gd name="connsiteX726" fmla="*/ 2070668 w 12192000"/>
              <a:gd name="connsiteY726" fmla="*/ 3332520 h 3429000"/>
              <a:gd name="connsiteX727" fmla="*/ 1975142 w 12192000"/>
              <a:gd name="connsiteY727" fmla="*/ 3156570 h 3429000"/>
              <a:gd name="connsiteX728" fmla="*/ 2050035 w 12192000"/>
              <a:gd name="connsiteY728" fmla="*/ 3384345 h 3429000"/>
              <a:gd name="connsiteX729" fmla="*/ 2063025 w 12192000"/>
              <a:gd name="connsiteY729" fmla="*/ 3429000 h 3429000"/>
              <a:gd name="connsiteX730" fmla="*/ 2021675 w 12192000"/>
              <a:gd name="connsiteY730" fmla="*/ 3429000 h 3429000"/>
              <a:gd name="connsiteX731" fmla="*/ 2019308 w 12192000"/>
              <a:gd name="connsiteY731" fmla="*/ 3418118 h 3429000"/>
              <a:gd name="connsiteX732" fmla="*/ 1938835 w 12192000"/>
              <a:gd name="connsiteY732" fmla="*/ 3122160 h 3429000"/>
              <a:gd name="connsiteX733" fmla="*/ 1953230 w 12192000"/>
              <a:gd name="connsiteY733" fmla="*/ 3330699 h 3429000"/>
              <a:gd name="connsiteX734" fmla="*/ 1956763 w 12192000"/>
              <a:gd name="connsiteY734" fmla="*/ 3349191 h 3429000"/>
              <a:gd name="connsiteX735" fmla="*/ 1967925 w 12192000"/>
              <a:gd name="connsiteY735" fmla="*/ 3429000 h 3429000"/>
              <a:gd name="connsiteX736" fmla="*/ 1936622 w 12192000"/>
              <a:gd name="connsiteY736" fmla="*/ 3429000 h 3429000"/>
              <a:gd name="connsiteX737" fmla="*/ 1926261 w 12192000"/>
              <a:gd name="connsiteY737" fmla="*/ 3355064 h 3429000"/>
              <a:gd name="connsiteX738" fmla="*/ 1922724 w 12192000"/>
              <a:gd name="connsiteY738" fmla="*/ 3336577 h 3429000"/>
              <a:gd name="connsiteX739" fmla="*/ 1904650 w 12192000"/>
              <a:gd name="connsiteY739" fmla="*/ 3210616 h 3429000"/>
              <a:gd name="connsiteX740" fmla="*/ 1885273 w 12192000"/>
              <a:gd name="connsiteY740" fmla="*/ 3429000 h 3429000"/>
              <a:gd name="connsiteX741" fmla="*/ 1854363 w 12192000"/>
              <a:gd name="connsiteY741" fmla="*/ 3429000 h 3429000"/>
              <a:gd name="connsiteX742" fmla="*/ 1880391 w 12192000"/>
              <a:gd name="connsiteY742" fmla="*/ 3174796 h 3429000"/>
              <a:gd name="connsiteX743" fmla="*/ 1818273 w 12192000"/>
              <a:gd name="connsiteY743" fmla="*/ 3286729 h 3429000"/>
              <a:gd name="connsiteX744" fmla="*/ 1794691 w 12192000"/>
              <a:gd name="connsiteY744" fmla="*/ 3414239 h 3429000"/>
              <a:gd name="connsiteX745" fmla="*/ 1794914 w 12192000"/>
              <a:gd name="connsiteY745" fmla="*/ 3429000 h 3429000"/>
              <a:gd name="connsiteX746" fmla="*/ 1746128 w 12192000"/>
              <a:gd name="connsiteY746" fmla="*/ 3429000 h 3429000"/>
              <a:gd name="connsiteX747" fmla="*/ 1753934 w 12192000"/>
              <a:gd name="connsiteY747" fmla="*/ 3295796 h 3429000"/>
              <a:gd name="connsiteX748" fmla="*/ 1792053 w 12192000"/>
              <a:gd name="connsiteY748" fmla="*/ 3143396 h 3429000"/>
              <a:gd name="connsiteX749" fmla="*/ 1862248 w 12192000"/>
              <a:gd name="connsiteY749" fmla="*/ 2837397 h 3429000"/>
              <a:gd name="connsiteX750" fmla="*/ 1862250 w 12192000"/>
              <a:gd name="connsiteY750" fmla="*/ 2604531 h 3429000"/>
              <a:gd name="connsiteX751" fmla="*/ 1211999 w 12192000"/>
              <a:gd name="connsiteY751" fmla="*/ 3254610 h 3429000"/>
              <a:gd name="connsiteX752" fmla="*/ 1213266 w 12192000"/>
              <a:gd name="connsiteY752" fmla="*/ 3262947 h 3429000"/>
              <a:gd name="connsiteX753" fmla="*/ 1203370 w 12192000"/>
              <a:gd name="connsiteY753" fmla="*/ 3421676 h 3429000"/>
              <a:gd name="connsiteX754" fmla="*/ 1203671 w 12192000"/>
              <a:gd name="connsiteY754" fmla="*/ 3429000 h 3429000"/>
              <a:gd name="connsiteX755" fmla="*/ 1143180 w 12192000"/>
              <a:gd name="connsiteY755" fmla="*/ 3429000 h 3429000"/>
              <a:gd name="connsiteX756" fmla="*/ 1142176 w 12192000"/>
              <a:gd name="connsiteY756" fmla="*/ 3337045 h 3429000"/>
              <a:gd name="connsiteX757" fmla="*/ 1067484 w 12192000"/>
              <a:gd name="connsiteY757" fmla="*/ 3429000 h 3429000"/>
              <a:gd name="connsiteX758" fmla="*/ 953928 w 12192000"/>
              <a:gd name="connsiteY758" fmla="*/ 3429000 h 3429000"/>
              <a:gd name="connsiteX759" fmla="*/ 959715 w 12192000"/>
              <a:gd name="connsiteY759" fmla="*/ 3421185 h 3429000"/>
              <a:gd name="connsiteX760" fmla="*/ 1483788 w 12192000"/>
              <a:gd name="connsiteY760" fmla="*/ 2830174 h 3429000"/>
              <a:gd name="connsiteX761" fmla="*/ 1100671 w 12192000"/>
              <a:gd name="connsiteY761" fmla="*/ 2823137 h 3429000"/>
              <a:gd name="connsiteX762" fmla="*/ 1090144 w 12192000"/>
              <a:gd name="connsiteY762" fmla="*/ 2827748 h 3429000"/>
              <a:gd name="connsiteX763" fmla="*/ 1095872 w 12192000"/>
              <a:gd name="connsiteY763" fmla="*/ 2842892 h 3429000"/>
              <a:gd name="connsiteX764" fmla="*/ 262785 w 12192000"/>
              <a:gd name="connsiteY764" fmla="*/ 3416450 h 3429000"/>
              <a:gd name="connsiteX765" fmla="*/ 209968 w 12192000"/>
              <a:gd name="connsiteY765" fmla="*/ 3341713 h 3429000"/>
              <a:gd name="connsiteX766" fmla="*/ 873460 w 12192000"/>
              <a:gd name="connsiteY766" fmla="*/ 2824768 h 3429000"/>
              <a:gd name="connsiteX767" fmla="*/ 192686 w 12192000"/>
              <a:gd name="connsiteY767" fmla="*/ 2420257 h 3429000"/>
              <a:gd name="connsiteX768" fmla="*/ 4696 w 12192000"/>
              <a:gd name="connsiteY768" fmla="*/ 2268668 h 3429000"/>
              <a:gd name="connsiteX769" fmla="*/ 0 w 12192000"/>
              <a:gd name="connsiteY769" fmla="*/ 2260984 h 3429000"/>
              <a:gd name="connsiteX770" fmla="*/ 0 w 12192000"/>
              <a:gd name="connsiteY770" fmla="*/ 2084472 h 3429000"/>
              <a:gd name="connsiteX771" fmla="*/ 174101 w 12192000"/>
              <a:gd name="connsiteY771" fmla="*/ 2191277 h 3429000"/>
              <a:gd name="connsiteX772" fmla="*/ 891800 w 12192000"/>
              <a:gd name="connsiteY772" fmla="*/ 2607935 h 3429000"/>
              <a:gd name="connsiteX773" fmla="*/ 1072219 w 12192000"/>
              <a:gd name="connsiteY773" fmla="*/ 2740443 h 3429000"/>
              <a:gd name="connsiteX774" fmla="*/ 1074117 w 12192000"/>
              <a:gd name="connsiteY774" fmla="*/ 2741301 h 3429000"/>
              <a:gd name="connsiteX775" fmla="*/ 1083114 w 12192000"/>
              <a:gd name="connsiteY775" fmla="*/ 2745131 h 3429000"/>
              <a:gd name="connsiteX776" fmla="*/ 1543010 w 12192000"/>
              <a:gd name="connsiteY776" fmla="*/ 2762140 h 3429000"/>
              <a:gd name="connsiteX777" fmla="*/ 1551080 w 12192000"/>
              <a:gd name="connsiteY777" fmla="*/ 2766006 h 3429000"/>
              <a:gd name="connsiteX778" fmla="*/ 2345443 w 12192000"/>
              <a:gd name="connsiteY778" fmla="*/ 2120882 h 3429000"/>
              <a:gd name="connsiteX779" fmla="*/ 1721499 w 12192000"/>
              <a:gd name="connsiteY779" fmla="*/ 2170969 h 3429000"/>
              <a:gd name="connsiteX780" fmla="*/ 767716 w 12192000"/>
              <a:gd name="connsiteY780" fmla="*/ 2043768 h 3429000"/>
              <a:gd name="connsiteX781" fmla="*/ 722147 w 12192000"/>
              <a:gd name="connsiteY781" fmla="*/ 1964091 h 3429000"/>
              <a:gd name="connsiteX782" fmla="*/ 1485552 w 12192000"/>
              <a:gd name="connsiteY782" fmla="*/ 1884202 h 3429000"/>
              <a:gd name="connsiteX783" fmla="*/ 2143004 w 12192000"/>
              <a:gd name="connsiteY783" fmla="*/ 1973420 h 3429000"/>
              <a:gd name="connsiteX784" fmla="*/ 1933391 w 12192000"/>
              <a:gd name="connsiteY784" fmla="*/ 1727971 h 3429000"/>
              <a:gd name="connsiteX785" fmla="*/ 1827118 w 12192000"/>
              <a:gd name="connsiteY785" fmla="*/ 1539410 h 3429000"/>
              <a:gd name="connsiteX786" fmla="*/ 1837349 w 12192000"/>
              <a:gd name="connsiteY786" fmla="*/ 1527357 h 3429000"/>
              <a:gd name="connsiteX787" fmla="*/ 2162835 w 12192000"/>
              <a:gd name="connsiteY787" fmla="*/ 1758853 h 3429000"/>
              <a:gd name="connsiteX788" fmla="*/ 2257167 w 12192000"/>
              <a:gd name="connsiteY788" fmla="*/ 2033123 h 3429000"/>
              <a:gd name="connsiteX789" fmla="*/ 2261598 w 12192000"/>
              <a:gd name="connsiteY789" fmla="*/ 2038998 h 3429000"/>
              <a:gd name="connsiteX790" fmla="*/ 2437177 w 12192000"/>
              <a:gd name="connsiteY790" fmla="*/ 2050608 h 3429000"/>
              <a:gd name="connsiteX791" fmla="*/ 2445247 w 12192000"/>
              <a:gd name="connsiteY791" fmla="*/ 2054476 h 3429000"/>
              <a:gd name="connsiteX792" fmla="*/ 2743626 w 12192000"/>
              <a:gd name="connsiteY792" fmla="*/ 1875819 h 3429000"/>
              <a:gd name="connsiteX793" fmla="*/ 3048102 w 12192000"/>
              <a:gd name="connsiteY793" fmla="*/ 1721595 h 3429000"/>
              <a:gd name="connsiteX794" fmla="*/ 1799414 w 12192000"/>
              <a:gd name="connsiteY794" fmla="*/ 1265732 h 3429000"/>
              <a:gd name="connsiteX795" fmla="*/ 1771735 w 12192000"/>
              <a:gd name="connsiteY795" fmla="*/ 1190929 h 3429000"/>
              <a:gd name="connsiteX796" fmla="*/ 3104273 w 12192000"/>
              <a:gd name="connsiteY796" fmla="*/ 1647159 h 3429000"/>
              <a:gd name="connsiteX797" fmla="*/ 3113245 w 12192000"/>
              <a:gd name="connsiteY797" fmla="*/ 1661705 h 3429000"/>
              <a:gd name="connsiteX798" fmla="*/ 3126294 w 12192000"/>
              <a:gd name="connsiteY798" fmla="*/ 1685400 h 3429000"/>
              <a:gd name="connsiteX799" fmla="*/ 3937433 w 12192000"/>
              <a:gd name="connsiteY799" fmla="*/ 1401473 h 3429000"/>
              <a:gd name="connsiteX800" fmla="*/ 3590475 w 12192000"/>
              <a:gd name="connsiteY800" fmla="*/ 1168974 h 3429000"/>
              <a:gd name="connsiteX801" fmla="*/ 3100264 w 12192000"/>
              <a:gd name="connsiteY801" fmla="*/ 1150845 h 3429000"/>
              <a:gd name="connsiteX802" fmla="*/ 2183576 w 12192000"/>
              <a:gd name="connsiteY802" fmla="*/ 798150 h 3429000"/>
              <a:gd name="connsiteX803" fmla="*/ 2151029 w 12192000"/>
              <a:gd name="connsiteY803" fmla="*/ 717947 h 3429000"/>
              <a:gd name="connsiteX804" fmla="*/ 3563434 w 12192000"/>
              <a:gd name="connsiteY804" fmla="*/ 1040115 h 3429000"/>
              <a:gd name="connsiteX805" fmla="*/ 3177952 w 12192000"/>
              <a:gd name="connsiteY805" fmla="*/ 228386 h 3429000"/>
              <a:gd name="connsiteX806" fmla="*/ 3189263 w 12192000"/>
              <a:gd name="connsiteY806" fmla="*/ 196726 h 3429000"/>
              <a:gd name="connsiteX807" fmla="*/ 3560912 w 12192000"/>
              <a:gd name="connsiteY807" fmla="*/ 650863 h 3429000"/>
              <a:gd name="connsiteX808" fmla="*/ 3626636 w 12192000"/>
              <a:gd name="connsiteY808" fmla="*/ 1083230 h 3429000"/>
              <a:gd name="connsiteX809" fmla="*/ 3653088 w 12192000"/>
              <a:gd name="connsiteY809" fmla="*/ 1092417 h 3429000"/>
              <a:gd name="connsiteX810" fmla="*/ 3988128 w 12192000"/>
              <a:gd name="connsiteY810" fmla="*/ 1388267 h 3429000"/>
              <a:gd name="connsiteX811" fmla="*/ 4830582 w 12192000"/>
              <a:gd name="connsiteY811" fmla="*/ 1247000 h 3429000"/>
              <a:gd name="connsiteX812" fmla="*/ 4830100 w 12192000"/>
              <a:gd name="connsiteY812" fmla="*/ 1246554 h 3429000"/>
              <a:gd name="connsiteX813" fmla="*/ 4036318 w 12192000"/>
              <a:gd name="connsiteY813" fmla="*/ 718013 h 3429000"/>
              <a:gd name="connsiteX814" fmla="*/ 3432098 w 12192000"/>
              <a:gd name="connsiteY814" fmla="*/ 108312 h 3429000"/>
              <a:gd name="connsiteX815" fmla="*/ 3446761 w 12192000"/>
              <a:gd name="connsiteY815" fmla="*/ 32278 h 3429000"/>
              <a:gd name="connsiteX816" fmla="*/ 4419733 w 12192000"/>
              <a:gd name="connsiteY816" fmla="*/ 534555 h 3429000"/>
              <a:gd name="connsiteX817" fmla="*/ 4781371 w 12192000"/>
              <a:gd name="connsiteY817" fmla="*/ 1029604 h 3429000"/>
              <a:gd name="connsiteX818" fmla="*/ 4780440 w 12192000"/>
              <a:gd name="connsiteY818" fmla="*/ 1041290 h 3429000"/>
              <a:gd name="connsiteX819" fmla="*/ 4898954 w 12192000"/>
              <a:gd name="connsiteY819" fmla="*/ 1233092 h 3429000"/>
              <a:gd name="connsiteX820" fmla="*/ 4900699 w 12192000"/>
              <a:gd name="connsiteY820" fmla="*/ 1241867 h 3429000"/>
              <a:gd name="connsiteX821" fmla="*/ 5714511 w 12192000"/>
              <a:gd name="connsiteY821" fmla="*/ 1234483 h 3429000"/>
              <a:gd name="connsiteX822" fmla="*/ 5464793 w 12192000"/>
              <a:gd name="connsiteY822" fmla="*/ 964556 h 3429000"/>
              <a:gd name="connsiteX823" fmla="*/ 5461897 w 12192000"/>
              <a:gd name="connsiteY823" fmla="*/ 961879 h 3429000"/>
              <a:gd name="connsiteX824" fmla="*/ 4399417 w 12192000"/>
              <a:gd name="connsiteY824" fmla="*/ 23573 h 3429000"/>
              <a:gd name="connsiteX825" fmla="*/ 3090569 w 12192000"/>
              <a:gd name="connsiteY825" fmla="*/ 0 h 3429000"/>
              <a:gd name="connsiteX826" fmla="*/ 3218394 w 12192000"/>
              <a:gd name="connsiteY826" fmla="*/ 0 h 3429000"/>
              <a:gd name="connsiteX827" fmla="*/ 3241469 w 12192000"/>
              <a:gd name="connsiteY827" fmla="*/ 15651 h 3429000"/>
              <a:gd name="connsiteX828" fmla="*/ 3182620 w 12192000"/>
              <a:gd name="connsiteY828" fmla="*/ 54279 h 3429000"/>
              <a:gd name="connsiteX829" fmla="*/ 1890928 w 12192000"/>
              <a:gd name="connsiteY829" fmla="*/ 0 h 3429000"/>
              <a:gd name="connsiteX830" fmla="*/ 1994713 w 12192000"/>
              <a:gd name="connsiteY830" fmla="*/ 0 h 3429000"/>
              <a:gd name="connsiteX831" fmla="*/ 1931354 w 12192000"/>
              <a:gd name="connsiteY831" fmla="*/ 46950 h 3429000"/>
              <a:gd name="connsiteX832" fmla="*/ 1765923 w 12192000"/>
              <a:gd name="connsiteY832" fmla="*/ 152043 h 3429000"/>
              <a:gd name="connsiteX833" fmla="*/ 1702258 w 12192000"/>
              <a:gd name="connsiteY833" fmla="*/ 183286 h 3429000"/>
              <a:gd name="connsiteX834" fmla="*/ 1538370 w 12192000"/>
              <a:gd name="connsiteY834" fmla="*/ 382804 h 3429000"/>
              <a:gd name="connsiteX835" fmla="*/ 542867 w 12192000"/>
              <a:gd name="connsiteY835" fmla="*/ 1515092 h 3429000"/>
              <a:gd name="connsiteX836" fmla="*/ 515800 w 12192000"/>
              <a:gd name="connsiteY836" fmla="*/ 1433180 h 3429000"/>
              <a:gd name="connsiteX837" fmla="*/ 909145 w 12192000"/>
              <a:gd name="connsiteY837" fmla="*/ 770225 h 3429000"/>
              <a:gd name="connsiteX838" fmla="*/ 1214067 w 12192000"/>
              <a:gd name="connsiteY838" fmla="*/ 479561 h 3429000"/>
              <a:gd name="connsiteX839" fmla="*/ 640967 w 12192000"/>
              <a:gd name="connsiteY839" fmla="*/ 676601 h 3429000"/>
              <a:gd name="connsiteX840" fmla="*/ 112563 w 12192000"/>
              <a:gd name="connsiteY840" fmla="*/ 967952 h 3429000"/>
              <a:gd name="connsiteX841" fmla="*/ 0 w 12192000"/>
              <a:gd name="connsiteY841" fmla="*/ 1037006 h 3429000"/>
              <a:gd name="connsiteX842" fmla="*/ 0 w 12192000"/>
              <a:gd name="connsiteY842" fmla="*/ 804763 h 3429000"/>
              <a:gd name="connsiteX843" fmla="*/ 36881 w 12192000"/>
              <a:gd name="connsiteY843" fmla="*/ 771118 h 3429000"/>
              <a:gd name="connsiteX844" fmla="*/ 910534 w 12192000"/>
              <a:gd name="connsiteY844" fmla="*/ 200753 h 3429000"/>
              <a:gd name="connsiteX845" fmla="*/ 1578717 w 12192000"/>
              <a:gd name="connsiteY845" fmla="*/ 146982 h 3429000"/>
              <a:gd name="connsiteX846" fmla="*/ 1887945 w 12192000"/>
              <a:gd name="connsiteY846" fmla="*/ 2196 h 3429000"/>
              <a:gd name="connsiteX847" fmla="*/ 278539 w 12192000"/>
              <a:gd name="connsiteY847" fmla="*/ 0 h 3429000"/>
              <a:gd name="connsiteX848" fmla="*/ 773851 w 12192000"/>
              <a:gd name="connsiteY848" fmla="*/ 0 h 3429000"/>
              <a:gd name="connsiteX849" fmla="*/ 529937 w 12192000"/>
              <a:gd name="connsiteY849" fmla="*/ 74115 h 3429000"/>
              <a:gd name="connsiteX850" fmla="*/ 115099 w 12192000"/>
              <a:gd name="connsiteY850" fmla="*/ 178650 h 3429000"/>
              <a:gd name="connsiteX851" fmla="*/ 97284 w 12192000"/>
              <a:gd name="connsiteY851" fmla="*/ 91393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97284 w 12192000"/>
              <a:gd name="connsiteY863" fmla="*/ 91393 h 3429000"/>
              <a:gd name="connsiteX864" fmla="*/ 278539 w 12192000"/>
              <a:gd name="connsiteY864"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278539 w 12192000"/>
              <a:gd name="connsiteY863"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278539 w 12192000"/>
              <a:gd name="connsiteY862"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182620 w 12192000"/>
              <a:gd name="connsiteY836" fmla="*/ 54279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1890928 w 12192000"/>
              <a:gd name="connsiteY840" fmla="*/ 0 h 3429000"/>
              <a:gd name="connsiteX841" fmla="*/ 1994713 w 12192000"/>
              <a:gd name="connsiteY841" fmla="*/ 0 h 3429000"/>
              <a:gd name="connsiteX842" fmla="*/ 1931354 w 12192000"/>
              <a:gd name="connsiteY842" fmla="*/ 46950 h 3429000"/>
              <a:gd name="connsiteX843" fmla="*/ 1765923 w 12192000"/>
              <a:gd name="connsiteY843" fmla="*/ 152043 h 3429000"/>
              <a:gd name="connsiteX844" fmla="*/ 1702258 w 12192000"/>
              <a:gd name="connsiteY844" fmla="*/ 183286 h 3429000"/>
              <a:gd name="connsiteX845" fmla="*/ 1538370 w 12192000"/>
              <a:gd name="connsiteY845" fmla="*/ 382804 h 3429000"/>
              <a:gd name="connsiteX846" fmla="*/ 542867 w 12192000"/>
              <a:gd name="connsiteY846" fmla="*/ 1515092 h 3429000"/>
              <a:gd name="connsiteX847" fmla="*/ 515800 w 12192000"/>
              <a:gd name="connsiteY847" fmla="*/ 1433180 h 3429000"/>
              <a:gd name="connsiteX848" fmla="*/ 909145 w 12192000"/>
              <a:gd name="connsiteY848" fmla="*/ 770225 h 3429000"/>
              <a:gd name="connsiteX849" fmla="*/ 1214067 w 12192000"/>
              <a:gd name="connsiteY849" fmla="*/ 479561 h 3429000"/>
              <a:gd name="connsiteX850" fmla="*/ 640967 w 12192000"/>
              <a:gd name="connsiteY850" fmla="*/ 676601 h 3429000"/>
              <a:gd name="connsiteX851" fmla="*/ 112563 w 12192000"/>
              <a:gd name="connsiteY851" fmla="*/ 967952 h 3429000"/>
              <a:gd name="connsiteX852" fmla="*/ 0 w 12192000"/>
              <a:gd name="connsiteY852" fmla="*/ 1037006 h 3429000"/>
              <a:gd name="connsiteX853" fmla="*/ 0 w 12192000"/>
              <a:gd name="connsiteY853" fmla="*/ 804763 h 3429000"/>
              <a:gd name="connsiteX854" fmla="*/ 36881 w 12192000"/>
              <a:gd name="connsiteY854" fmla="*/ 771118 h 3429000"/>
              <a:gd name="connsiteX855" fmla="*/ 910534 w 12192000"/>
              <a:gd name="connsiteY855" fmla="*/ 200753 h 3429000"/>
              <a:gd name="connsiteX856" fmla="*/ 1578717 w 12192000"/>
              <a:gd name="connsiteY856" fmla="*/ 146982 h 3429000"/>
              <a:gd name="connsiteX857" fmla="*/ 1887945 w 12192000"/>
              <a:gd name="connsiteY857" fmla="*/ 2196 h 3429000"/>
              <a:gd name="connsiteX858" fmla="*/ 1890928 w 12192000"/>
              <a:gd name="connsiteY858"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241469 w 12192000"/>
              <a:gd name="connsiteY836" fmla="*/ 15651 h 3429000"/>
              <a:gd name="connsiteX837" fmla="*/ 3218394 w 12192000"/>
              <a:gd name="connsiteY837" fmla="*/ 0 h 3429000"/>
              <a:gd name="connsiteX838" fmla="*/ 3241469 w 12192000"/>
              <a:gd name="connsiteY838" fmla="*/ 15651 h 3429000"/>
              <a:gd name="connsiteX839" fmla="*/ 1890928 w 12192000"/>
              <a:gd name="connsiteY839" fmla="*/ 0 h 3429000"/>
              <a:gd name="connsiteX840" fmla="*/ 1994713 w 12192000"/>
              <a:gd name="connsiteY840" fmla="*/ 0 h 3429000"/>
              <a:gd name="connsiteX841" fmla="*/ 1931354 w 12192000"/>
              <a:gd name="connsiteY841" fmla="*/ 46950 h 3429000"/>
              <a:gd name="connsiteX842" fmla="*/ 1765923 w 12192000"/>
              <a:gd name="connsiteY842" fmla="*/ 152043 h 3429000"/>
              <a:gd name="connsiteX843" fmla="*/ 1702258 w 12192000"/>
              <a:gd name="connsiteY843" fmla="*/ 183286 h 3429000"/>
              <a:gd name="connsiteX844" fmla="*/ 1538370 w 12192000"/>
              <a:gd name="connsiteY844" fmla="*/ 382804 h 3429000"/>
              <a:gd name="connsiteX845" fmla="*/ 542867 w 12192000"/>
              <a:gd name="connsiteY845" fmla="*/ 1515092 h 3429000"/>
              <a:gd name="connsiteX846" fmla="*/ 515800 w 12192000"/>
              <a:gd name="connsiteY846" fmla="*/ 1433180 h 3429000"/>
              <a:gd name="connsiteX847" fmla="*/ 909145 w 12192000"/>
              <a:gd name="connsiteY847" fmla="*/ 770225 h 3429000"/>
              <a:gd name="connsiteX848" fmla="*/ 1214067 w 12192000"/>
              <a:gd name="connsiteY848" fmla="*/ 479561 h 3429000"/>
              <a:gd name="connsiteX849" fmla="*/ 640967 w 12192000"/>
              <a:gd name="connsiteY849" fmla="*/ 676601 h 3429000"/>
              <a:gd name="connsiteX850" fmla="*/ 112563 w 12192000"/>
              <a:gd name="connsiteY850" fmla="*/ 967952 h 3429000"/>
              <a:gd name="connsiteX851" fmla="*/ 0 w 12192000"/>
              <a:gd name="connsiteY851" fmla="*/ 1037006 h 3429000"/>
              <a:gd name="connsiteX852" fmla="*/ 0 w 12192000"/>
              <a:gd name="connsiteY852" fmla="*/ 804763 h 3429000"/>
              <a:gd name="connsiteX853" fmla="*/ 36881 w 12192000"/>
              <a:gd name="connsiteY853" fmla="*/ 771118 h 3429000"/>
              <a:gd name="connsiteX854" fmla="*/ 910534 w 12192000"/>
              <a:gd name="connsiteY854" fmla="*/ 200753 h 3429000"/>
              <a:gd name="connsiteX855" fmla="*/ 1578717 w 12192000"/>
              <a:gd name="connsiteY855" fmla="*/ 146982 h 3429000"/>
              <a:gd name="connsiteX856" fmla="*/ 1887945 w 12192000"/>
              <a:gd name="connsiteY856" fmla="*/ 2196 h 3429000"/>
              <a:gd name="connsiteX857" fmla="*/ 1890928 w 12192000"/>
              <a:gd name="connsiteY857"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1890928 w 12192000"/>
              <a:gd name="connsiteY836" fmla="*/ 0 h 3429000"/>
              <a:gd name="connsiteX837" fmla="*/ 1994713 w 12192000"/>
              <a:gd name="connsiteY837" fmla="*/ 0 h 3429000"/>
              <a:gd name="connsiteX838" fmla="*/ 1931354 w 12192000"/>
              <a:gd name="connsiteY838" fmla="*/ 46950 h 3429000"/>
              <a:gd name="connsiteX839" fmla="*/ 1765923 w 12192000"/>
              <a:gd name="connsiteY839" fmla="*/ 152043 h 3429000"/>
              <a:gd name="connsiteX840" fmla="*/ 1702258 w 12192000"/>
              <a:gd name="connsiteY840" fmla="*/ 183286 h 3429000"/>
              <a:gd name="connsiteX841" fmla="*/ 1538370 w 12192000"/>
              <a:gd name="connsiteY841" fmla="*/ 382804 h 3429000"/>
              <a:gd name="connsiteX842" fmla="*/ 542867 w 12192000"/>
              <a:gd name="connsiteY842" fmla="*/ 1515092 h 3429000"/>
              <a:gd name="connsiteX843" fmla="*/ 515800 w 12192000"/>
              <a:gd name="connsiteY843" fmla="*/ 1433180 h 3429000"/>
              <a:gd name="connsiteX844" fmla="*/ 909145 w 12192000"/>
              <a:gd name="connsiteY844" fmla="*/ 770225 h 3429000"/>
              <a:gd name="connsiteX845" fmla="*/ 1214067 w 12192000"/>
              <a:gd name="connsiteY845" fmla="*/ 479561 h 3429000"/>
              <a:gd name="connsiteX846" fmla="*/ 640967 w 12192000"/>
              <a:gd name="connsiteY846" fmla="*/ 676601 h 3429000"/>
              <a:gd name="connsiteX847" fmla="*/ 112563 w 12192000"/>
              <a:gd name="connsiteY847" fmla="*/ 967952 h 3429000"/>
              <a:gd name="connsiteX848" fmla="*/ 0 w 12192000"/>
              <a:gd name="connsiteY848" fmla="*/ 1037006 h 3429000"/>
              <a:gd name="connsiteX849" fmla="*/ 0 w 12192000"/>
              <a:gd name="connsiteY849" fmla="*/ 804763 h 3429000"/>
              <a:gd name="connsiteX850" fmla="*/ 36881 w 12192000"/>
              <a:gd name="connsiteY850" fmla="*/ 771118 h 3429000"/>
              <a:gd name="connsiteX851" fmla="*/ 910534 w 12192000"/>
              <a:gd name="connsiteY851" fmla="*/ 200753 h 3429000"/>
              <a:gd name="connsiteX852" fmla="*/ 1578717 w 12192000"/>
              <a:gd name="connsiteY852" fmla="*/ 146982 h 3429000"/>
              <a:gd name="connsiteX853" fmla="*/ 1887945 w 12192000"/>
              <a:gd name="connsiteY853" fmla="*/ 2196 h 3429000"/>
              <a:gd name="connsiteX854" fmla="*/ 1890928 w 12192000"/>
              <a:gd name="connsiteY854"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Lst>
            <a:rect l="l" t="t" r="r" b="b"/>
            <a:pathLst>
              <a:path w="12192000" h="3429000">
                <a:moveTo>
                  <a:pt x="369702" y="3283169"/>
                </a:moveTo>
                <a:lnTo>
                  <a:pt x="366575" y="3286556"/>
                </a:lnTo>
                <a:cubicBezTo>
                  <a:pt x="367954" y="3286031"/>
                  <a:pt x="369326" y="3285512"/>
                  <a:pt x="371637" y="3284954"/>
                </a:cubicBezTo>
                <a:lnTo>
                  <a:pt x="369702" y="3283169"/>
                </a:lnTo>
                <a:close/>
                <a:moveTo>
                  <a:pt x="7392322" y="3229238"/>
                </a:moveTo>
                <a:cubicBezTo>
                  <a:pt x="7466250" y="3252109"/>
                  <a:pt x="7539706" y="3278100"/>
                  <a:pt x="7611337" y="3303821"/>
                </a:cubicBezTo>
                <a:cubicBezTo>
                  <a:pt x="7723489" y="3344078"/>
                  <a:pt x="7838666" y="3384801"/>
                  <a:pt x="7955762" y="3413006"/>
                </a:cubicBezTo>
                <a:cubicBezTo>
                  <a:pt x="7825893" y="3334794"/>
                  <a:pt x="7655160" y="3276586"/>
                  <a:pt x="7512455" y="3245734"/>
                </a:cubicBezTo>
                <a:lnTo>
                  <a:pt x="7392322" y="3229238"/>
                </a:lnTo>
                <a:close/>
                <a:moveTo>
                  <a:pt x="9928143" y="3086312"/>
                </a:moveTo>
                <a:lnTo>
                  <a:pt x="9753801" y="3096103"/>
                </a:lnTo>
                <a:cubicBezTo>
                  <a:pt x="9696294" y="3099458"/>
                  <a:pt x="9636969" y="3102530"/>
                  <a:pt x="9578027" y="3103104"/>
                </a:cubicBezTo>
                <a:cubicBezTo>
                  <a:pt x="9526546" y="3103538"/>
                  <a:pt x="9474842" y="3101381"/>
                  <a:pt x="9424342" y="3099403"/>
                </a:cubicBezTo>
                <a:cubicBezTo>
                  <a:pt x="9283243" y="3094421"/>
                  <a:pt x="9137206" y="3089329"/>
                  <a:pt x="9001907" y="3131369"/>
                </a:cubicBezTo>
                <a:cubicBezTo>
                  <a:pt x="8974564" y="3139983"/>
                  <a:pt x="8948144" y="3150668"/>
                  <a:pt x="8922138" y="3162702"/>
                </a:cubicBezTo>
                <a:cubicBezTo>
                  <a:pt x="8976395" y="3168451"/>
                  <a:pt x="9031633" y="3171803"/>
                  <a:pt x="9087550" y="3170765"/>
                </a:cubicBezTo>
                <a:cubicBezTo>
                  <a:pt x="9228396" y="3169297"/>
                  <a:pt x="9371812" y="3147077"/>
                  <a:pt x="9512475" y="3134693"/>
                </a:cubicBezTo>
                <a:cubicBezTo>
                  <a:pt x="9626059" y="3125204"/>
                  <a:pt x="9898686" y="3108707"/>
                  <a:pt x="9928143" y="3086312"/>
                </a:cubicBezTo>
                <a:close/>
                <a:moveTo>
                  <a:pt x="9351220" y="3030370"/>
                </a:moveTo>
                <a:cubicBezTo>
                  <a:pt x="9225400" y="3034303"/>
                  <a:pt x="9098278" y="3052291"/>
                  <a:pt x="8999756" y="3100929"/>
                </a:cubicBezTo>
                <a:cubicBezTo>
                  <a:pt x="9138083" y="3059352"/>
                  <a:pt x="9284119" y="3064450"/>
                  <a:pt x="9425830" y="3069517"/>
                </a:cubicBezTo>
                <a:cubicBezTo>
                  <a:pt x="9476320" y="3071495"/>
                  <a:pt x="9528123" y="3073029"/>
                  <a:pt x="9578307" y="3073035"/>
                </a:cubicBezTo>
                <a:cubicBezTo>
                  <a:pt x="9636540" y="3072999"/>
                  <a:pt x="9695359" y="3069204"/>
                  <a:pt x="9752771" y="3066471"/>
                </a:cubicBezTo>
                <a:lnTo>
                  <a:pt x="9852779" y="3060665"/>
                </a:lnTo>
                <a:cubicBezTo>
                  <a:pt x="9815758" y="3055629"/>
                  <a:pt x="9764024" y="3049620"/>
                  <a:pt x="9694862" y="3044140"/>
                </a:cubicBezTo>
                <a:cubicBezTo>
                  <a:pt x="9601553" y="3036560"/>
                  <a:pt x="9477038" y="3026438"/>
                  <a:pt x="9351220" y="3030370"/>
                </a:cubicBezTo>
                <a:close/>
                <a:moveTo>
                  <a:pt x="1019354" y="2886006"/>
                </a:moveTo>
                <a:cubicBezTo>
                  <a:pt x="847231" y="3054030"/>
                  <a:pt x="636234" y="3170053"/>
                  <a:pt x="441046" y="3262153"/>
                </a:cubicBezTo>
                <a:cubicBezTo>
                  <a:pt x="668934" y="3184112"/>
                  <a:pt x="947819" y="3065377"/>
                  <a:pt x="1019354" y="2886006"/>
                </a:cubicBezTo>
                <a:close/>
                <a:moveTo>
                  <a:pt x="991680" y="2869413"/>
                </a:moveTo>
                <a:cubicBezTo>
                  <a:pt x="775775" y="2967465"/>
                  <a:pt x="575302" y="3078871"/>
                  <a:pt x="409060" y="3242470"/>
                </a:cubicBezTo>
                <a:cubicBezTo>
                  <a:pt x="603834" y="3151783"/>
                  <a:pt x="817655" y="3036584"/>
                  <a:pt x="991680" y="2869413"/>
                </a:cubicBezTo>
                <a:close/>
                <a:moveTo>
                  <a:pt x="7254615" y="2482918"/>
                </a:moveTo>
                <a:cubicBezTo>
                  <a:pt x="7274645" y="2505852"/>
                  <a:pt x="7294062" y="2528691"/>
                  <a:pt x="7312589" y="2553309"/>
                </a:cubicBezTo>
                <a:cubicBezTo>
                  <a:pt x="7413753" y="2685421"/>
                  <a:pt x="7483941" y="2837763"/>
                  <a:pt x="7580896" y="2973069"/>
                </a:cubicBezTo>
                <a:cubicBezTo>
                  <a:pt x="7695169" y="3132808"/>
                  <a:pt x="7849203" y="3247399"/>
                  <a:pt x="7990862" y="3378025"/>
                </a:cubicBezTo>
                <a:cubicBezTo>
                  <a:pt x="7962703" y="3319256"/>
                  <a:pt x="7917173" y="3268712"/>
                  <a:pt x="7871964" y="3220139"/>
                </a:cubicBezTo>
                <a:lnTo>
                  <a:pt x="7859674" y="3207358"/>
                </a:lnTo>
                <a:cubicBezTo>
                  <a:pt x="7748530" y="3087822"/>
                  <a:pt x="7645260" y="2957311"/>
                  <a:pt x="7545050" y="2831110"/>
                </a:cubicBezTo>
                <a:cubicBezTo>
                  <a:pt x="7452767" y="2713819"/>
                  <a:pt x="7357042" y="2594723"/>
                  <a:pt x="7254615" y="2482918"/>
                </a:cubicBezTo>
                <a:close/>
                <a:moveTo>
                  <a:pt x="9078855" y="2455754"/>
                </a:moveTo>
                <a:cubicBezTo>
                  <a:pt x="8942634" y="2641158"/>
                  <a:pt x="8787932" y="2886508"/>
                  <a:pt x="8825188" y="3067752"/>
                </a:cubicBezTo>
                <a:cubicBezTo>
                  <a:pt x="8871718" y="2841055"/>
                  <a:pt x="8975231" y="2634621"/>
                  <a:pt x="9078855" y="2455754"/>
                </a:cubicBezTo>
                <a:close/>
                <a:moveTo>
                  <a:pt x="9113805" y="2454072"/>
                </a:moveTo>
                <a:cubicBezTo>
                  <a:pt x="9009770" y="2631592"/>
                  <a:pt x="8903644" y="2838900"/>
                  <a:pt x="8855200" y="3065950"/>
                </a:cubicBezTo>
                <a:cubicBezTo>
                  <a:pt x="8971799" y="2871136"/>
                  <a:pt x="9069545" y="2674069"/>
                  <a:pt x="9113805" y="2454072"/>
                </a:cubicBezTo>
                <a:close/>
                <a:moveTo>
                  <a:pt x="9123940" y="2396040"/>
                </a:moveTo>
                <a:cubicBezTo>
                  <a:pt x="9123142" y="2397205"/>
                  <a:pt x="9122347" y="2398360"/>
                  <a:pt x="9120846" y="2400053"/>
                </a:cubicBezTo>
                <a:lnTo>
                  <a:pt x="9123267" y="2400425"/>
                </a:lnTo>
                <a:cubicBezTo>
                  <a:pt x="9123491" y="2398963"/>
                  <a:pt x="9123716" y="2397502"/>
                  <a:pt x="9123940" y="2396040"/>
                </a:cubicBezTo>
                <a:close/>
                <a:moveTo>
                  <a:pt x="103333" y="2270602"/>
                </a:moveTo>
                <a:cubicBezTo>
                  <a:pt x="133282" y="2297353"/>
                  <a:pt x="175725" y="2333843"/>
                  <a:pt x="233938" y="2380416"/>
                </a:cubicBezTo>
                <a:cubicBezTo>
                  <a:pt x="390802" y="2506412"/>
                  <a:pt x="652575" y="2716703"/>
                  <a:pt x="883580" y="2751710"/>
                </a:cubicBezTo>
                <a:cubicBezTo>
                  <a:pt x="736829" y="2704021"/>
                  <a:pt x="610173" y="2611280"/>
                  <a:pt x="487337" y="2521182"/>
                </a:cubicBezTo>
                <a:cubicBezTo>
                  <a:pt x="443670" y="2488932"/>
                  <a:pt x="398584" y="2456270"/>
                  <a:pt x="354051" y="2425912"/>
                </a:cubicBezTo>
                <a:cubicBezTo>
                  <a:pt x="302352" y="2390720"/>
                  <a:pt x="247963" y="2358429"/>
                  <a:pt x="195436" y="2326068"/>
                </a:cubicBezTo>
                <a:lnTo>
                  <a:pt x="103333" y="2270602"/>
                </a:lnTo>
                <a:close/>
                <a:moveTo>
                  <a:pt x="5539432" y="2213928"/>
                </a:moveTo>
                <a:cubicBezTo>
                  <a:pt x="5544304" y="2230969"/>
                  <a:pt x="5549664" y="2248449"/>
                  <a:pt x="5555462" y="2265454"/>
                </a:cubicBezTo>
                <a:cubicBezTo>
                  <a:pt x="5631122" y="2480386"/>
                  <a:pt x="5731219" y="2689228"/>
                  <a:pt x="5828270" y="2891663"/>
                </a:cubicBezTo>
                <a:cubicBezTo>
                  <a:pt x="5868407" y="2975290"/>
                  <a:pt x="5908582" y="3059842"/>
                  <a:pt x="5947416" y="3145846"/>
                </a:cubicBezTo>
                <a:cubicBezTo>
                  <a:pt x="5894674" y="2898329"/>
                  <a:pt x="5793018" y="2289484"/>
                  <a:pt x="5539432" y="2213928"/>
                </a:cubicBezTo>
                <a:close/>
                <a:moveTo>
                  <a:pt x="51253" y="2202825"/>
                </a:moveTo>
                <a:lnTo>
                  <a:pt x="211622" y="2299803"/>
                </a:lnTo>
                <a:cubicBezTo>
                  <a:pt x="264592" y="2331684"/>
                  <a:pt x="319013" y="2364908"/>
                  <a:pt x="371652" y="2400062"/>
                </a:cubicBezTo>
                <a:cubicBezTo>
                  <a:pt x="417589" y="2430824"/>
                  <a:pt x="462230" y="2463964"/>
                  <a:pt x="505903" y="2496221"/>
                </a:cubicBezTo>
                <a:cubicBezTo>
                  <a:pt x="628246" y="2585875"/>
                  <a:pt x="754907" y="2678611"/>
                  <a:pt x="899240" y="2724068"/>
                </a:cubicBezTo>
                <a:cubicBezTo>
                  <a:pt x="928476" y="2733153"/>
                  <a:pt x="958088" y="2739887"/>
                  <a:pt x="988114" y="2745204"/>
                </a:cubicBezTo>
                <a:cubicBezTo>
                  <a:pt x="943280" y="2707411"/>
                  <a:pt x="896194" y="2671100"/>
                  <a:pt x="845971" y="2638177"/>
                </a:cubicBezTo>
                <a:cubicBezTo>
                  <a:pt x="720131" y="2554257"/>
                  <a:pt x="580034" y="2486740"/>
                  <a:pt x="448057" y="2412376"/>
                </a:cubicBezTo>
                <a:cubicBezTo>
                  <a:pt x="341781" y="2351886"/>
                  <a:pt x="90319" y="2201263"/>
                  <a:pt x="51253" y="2202825"/>
                </a:cubicBezTo>
                <a:close/>
                <a:moveTo>
                  <a:pt x="2606687" y="2201718"/>
                </a:moveTo>
                <a:cubicBezTo>
                  <a:pt x="2484040" y="2523782"/>
                  <a:pt x="2550772" y="2876470"/>
                  <a:pt x="2645658" y="3211259"/>
                </a:cubicBezTo>
                <a:cubicBezTo>
                  <a:pt x="2605413" y="2891984"/>
                  <a:pt x="2566733" y="2541903"/>
                  <a:pt x="2606687" y="2201718"/>
                </a:cubicBezTo>
                <a:close/>
                <a:moveTo>
                  <a:pt x="10097724" y="2162852"/>
                </a:moveTo>
                <a:cubicBezTo>
                  <a:pt x="9944682" y="2164954"/>
                  <a:pt x="9791714" y="2182746"/>
                  <a:pt x="9645248" y="2201119"/>
                </a:cubicBezTo>
                <a:cubicBezTo>
                  <a:pt x="9610727" y="2205568"/>
                  <a:pt x="9577456" y="2210754"/>
                  <a:pt x="9543858" y="2221510"/>
                </a:cubicBezTo>
                <a:cubicBezTo>
                  <a:pt x="9550063" y="2233642"/>
                  <a:pt x="9629757" y="2204895"/>
                  <a:pt x="9681648" y="2200828"/>
                </a:cubicBezTo>
                <a:cubicBezTo>
                  <a:pt x="9969341" y="2180845"/>
                  <a:pt x="10272689" y="2226720"/>
                  <a:pt x="10557846" y="2172337"/>
                </a:cubicBezTo>
                <a:cubicBezTo>
                  <a:pt x="10473933" y="2182321"/>
                  <a:pt x="10386637" y="2176065"/>
                  <a:pt x="10301704" y="2169847"/>
                </a:cubicBezTo>
                <a:cubicBezTo>
                  <a:pt x="10284536" y="2168562"/>
                  <a:pt x="10267371" y="2167280"/>
                  <a:pt x="10250553" y="2166539"/>
                </a:cubicBezTo>
                <a:cubicBezTo>
                  <a:pt x="10199759" y="2163194"/>
                  <a:pt x="10148737" y="2162152"/>
                  <a:pt x="10097724" y="2162852"/>
                </a:cubicBezTo>
                <a:close/>
                <a:moveTo>
                  <a:pt x="3642057" y="2144487"/>
                </a:moveTo>
                <a:cubicBezTo>
                  <a:pt x="3639338" y="2146453"/>
                  <a:pt x="3635693" y="2148466"/>
                  <a:pt x="3632981" y="2150437"/>
                </a:cubicBezTo>
                <a:cubicBezTo>
                  <a:pt x="3509182" y="2245738"/>
                  <a:pt x="3441993" y="2382556"/>
                  <a:pt x="3382436" y="2523726"/>
                </a:cubicBezTo>
                <a:cubicBezTo>
                  <a:pt x="3286719" y="2750641"/>
                  <a:pt x="3231101" y="2990386"/>
                  <a:pt x="3191929" y="3233669"/>
                </a:cubicBezTo>
                <a:cubicBezTo>
                  <a:pt x="3237125" y="3036250"/>
                  <a:pt x="3296425" y="2842000"/>
                  <a:pt x="3369898" y="2652771"/>
                </a:cubicBezTo>
                <a:cubicBezTo>
                  <a:pt x="3454377" y="2436084"/>
                  <a:pt x="3540614" y="2274753"/>
                  <a:pt x="3642057" y="2144487"/>
                </a:cubicBezTo>
                <a:close/>
                <a:moveTo>
                  <a:pt x="7015907" y="2112548"/>
                </a:moveTo>
                <a:cubicBezTo>
                  <a:pt x="7100896" y="2184517"/>
                  <a:pt x="7181386" y="2261562"/>
                  <a:pt x="7259646" y="2336985"/>
                </a:cubicBezTo>
                <a:cubicBezTo>
                  <a:pt x="7425913" y="2497010"/>
                  <a:pt x="7598167" y="2662445"/>
                  <a:pt x="7741483" y="2850980"/>
                </a:cubicBezTo>
                <a:cubicBezTo>
                  <a:pt x="7847640" y="2990905"/>
                  <a:pt x="7937072" y="3142994"/>
                  <a:pt x="8008941" y="3304560"/>
                </a:cubicBezTo>
                <a:cubicBezTo>
                  <a:pt x="8009955" y="3265639"/>
                  <a:pt x="8010548" y="3225374"/>
                  <a:pt x="7999234" y="3181993"/>
                </a:cubicBezTo>
                <a:cubicBezTo>
                  <a:pt x="7958140" y="3025784"/>
                  <a:pt x="7815502" y="2885397"/>
                  <a:pt x="7715154" y="2768148"/>
                </a:cubicBezTo>
                <a:cubicBezTo>
                  <a:pt x="7576575" y="2605314"/>
                  <a:pt x="7431075" y="2447188"/>
                  <a:pt x="7271900" y="2305551"/>
                </a:cubicBezTo>
                <a:cubicBezTo>
                  <a:pt x="7230409" y="2269079"/>
                  <a:pt x="7098810" y="2161772"/>
                  <a:pt x="7015907" y="2112548"/>
                </a:cubicBezTo>
                <a:close/>
                <a:moveTo>
                  <a:pt x="2650666" y="2101686"/>
                </a:moveTo>
                <a:cubicBezTo>
                  <a:pt x="2650695" y="2102619"/>
                  <a:pt x="2650695" y="2102619"/>
                  <a:pt x="2650249" y="2103101"/>
                </a:cubicBezTo>
                <a:cubicBezTo>
                  <a:pt x="2594633" y="2435991"/>
                  <a:pt x="2624834" y="2783617"/>
                  <a:pt x="2663808" y="3106215"/>
                </a:cubicBezTo>
                <a:cubicBezTo>
                  <a:pt x="2664345" y="2972062"/>
                  <a:pt x="2664881" y="2837909"/>
                  <a:pt x="2665418" y="2703756"/>
                </a:cubicBezTo>
                <a:cubicBezTo>
                  <a:pt x="2666315" y="2516493"/>
                  <a:pt x="2661038" y="2314579"/>
                  <a:pt x="2650666" y="2101686"/>
                </a:cubicBezTo>
                <a:close/>
                <a:moveTo>
                  <a:pt x="10218664" y="2096300"/>
                </a:moveTo>
                <a:cubicBezTo>
                  <a:pt x="10171755" y="2095070"/>
                  <a:pt x="10126463" y="2096064"/>
                  <a:pt x="10086154" y="2096937"/>
                </a:cubicBezTo>
                <a:cubicBezTo>
                  <a:pt x="9975638" y="2099402"/>
                  <a:pt x="9876341" y="2102370"/>
                  <a:pt x="9778614" y="2121189"/>
                </a:cubicBezTo>
                <a:cubicBezTo>
                  <a:pt x="9714017" y="2133376"/>
                  <a:pt x="9654494" y="2152286"/>
                  <a:pt x="9601703" y="2176852"/>
                </a:cubicBezTo>
                <a:cubicBezTo>
                  <a:pt x="9614985" y="2174489"/>
                  <a:pt x="9628056" y="2173024"/>
                  <a:pt x="9641684" y="2171203"/>
                </a:cubicBezTo>
                <a:cubicBezTo>
                  <a:pt x="9838075" y="2146001"/>
                  <a:pt x="10046725" y="2122921"/>
                  <a:pt x="10252799" y="2135971"/>
                </a:cubicBezTo>
                <a:lnTo>
                  <a:pt x="10304297" y="2139822"/>
                </a:lnTo>
                <a:cubicBezTo>
                  <a:pt x="10380931" y="2145228"/>
                  <a:pt x="10459361" y="2151014"/>
                  <a:pt x="10533945" y="2144703"/>
                </a:cubicBezTo>
                <a:cubicBezTo>
                  <a:pt x="10504378" y="2139851"/>
                  <a:pt x="10475221" y="2133210"/>
                  <a:pt x="10446061" y="2126562"/>
                </a:cubicBezTo>
                <a:cubicBezTo>
                  <a:pt x="10417803" y="2120116"/>
                  <a:pt x="10389545" y="2113665"/>
                  <a:pt x="10360877" y="2109004"/>
                </a:cubicBezTo>
                <a:cubicBezTo>
                  <a:pt x="10314101" y="2100982"/>
                  <a:pt x="10265574" y="2097529"/>
                  <a:pt x="10218664" y="2096300"/>
                </a:cubicBezTo>
                <a:close/>
                <a:moveTo>
                  <a:pt x="6946849" y="2094271"/>
                </a:moveTo>
                <a:cubicBezTo>
                  <a:pt x="6946657" y="2095520"/>
                  <a:pt x="6946560" y="2096151"/>
                  <a:pt x="6946972" y="2097491"/>
                </a:cubicBezTo>
                <a:cubicBezTo>
                  <a:pt x="6980090" y="2172397"/>
                  <a:pt x="7043425" y="2232082"/>
                  <a:pt x="7105827" y="2289700"/>
                </a:cubicBezTo>
                <a:lnTo>
                  <a:pt x="7126431" y="2308872"/>
                </a:lnTo>
                <a:cubicBezTo>
                  <a:pt x="7289613" y="2460736"/>
                  <a:pt x="7430828" y="2638705"/>
                  <a:pt x="7567269" y="2811461"/>
                </a:cubicBezTo>
                <a:cubicBezTo>
                  <a:pt x="7666876" y="2937562"/>
                  <a:pt x="7769633" y="3067348"/>
                  <a:pt x="7880270" y="3186176"/>
                </a:cubicBezTo>
                <a:lnTo>
                  <a:pt x="7892560" y="3198949"/>
                </a:lnTo>
                <a:cubicBezTo>
                  <a:pt x="7919687" y="3228095"/>
                  <a:pt x="7947417" y="3257334"/>
                  <a:pt x="7971643" y="3289236"/>
                </a:cubicBezTo>
                <a:cubicBezTo>
                  <a:pt x="7902183" y="3140208"/>
                  <a:pt x="7817787" y="2999779"/>
                  <a:pt x="7719359" y="2870011"/>
                </a:cubicBezTo>
                <a:cubicBezTo>
                  <a:pt x="7577670" y="2683005"/>
                  <a:pt x="7405928" y="2518293"/>
                  <a:pt x="7240170" y="2358985"/>
                </a:cubicBezTo>
                <a:cubicBezTo>
                  <a:pt x="7146175" y="2268975"/>
                  <a:pt x="7050053" y="2176722"/>
                  <a:pt x="6946849" y="2094271"/>
                </a:cubicBezTo>
                <a:close/>
                <a:moveTo>
                  <a:pt x="2680277" y="2050204"/>
                </a:moveTo>
                <a:cubicBezTo>
                  <a:pt x="2679826" y="2050692"/>
                  <a:pt x="2679381" y="2051173"/>
                  <a:pt x="2678972" y="2052582"/>
                </a:cubicBezTo>
                <a:cubicBezTo>
                  <a:pt x="2691463" y="2283555"/>
                  <a:pt x="2697451" y="2503139"/>
                  <a:pt x="2696666" y="2704836"/>
                </a:cubicBezTo>
                <a:lnTo>
                  <a:pt x="2695769" y="2961955"/>
                </a:lnTo>
                <a:cubicBezTo>
                  <a:pt x="2712509" y="2868144"/>
                  <a:pt x="2727840" y="2773916"/>
                  <a:pt x="2739893" y="2679357"/>
                </a:cubicBezTo>
                <a:cubicBezTo>
                  <a:pt x="2767348" y="2457500"/>
                  <a:pt x="2737035" y="2258445"/>
                  <a:pt x="2680277" y="2050204"/>
                </a:cubicBezTo>
                <a:close/>
                <a:moveTo>
                  <a:pt x="1132195" y="2038980"/>
                </a:moveTo>
                <a:cubicBezTo>
                  <a:pt x="1313054" y="2066211"/>
                  <a:pt x="1494925" y="2083628"/>
                  <a:pt x="1679056" y="2087907"/>
                </a:cubicBezTo>
                <a:cubicBezTo>
                  <a:pt x="1838007" y="2091331"/>
                  <a:pt x="1983050" y="2061313"/>
                  <a:pt x="2128648" y="2045249"/>
                </a:cubicBezTo>
                <a:cubicBezTo>
                  <a:pt x="2028248" y="2038548"/>
                  <a:pt x="1925543" y="2044055"/>
                  <a:pt x="1825619" y="2049447"/>
                </a:cubicBezTo>
                <a:lnTo>
                  <a:pt x="1737798" y="2054353"/>
                </a:lnTo>
                <a:cubicBezTo>
                  <a:pt x="1536509" y="2063800"/>
                  <a:pt x="1332771" y="2058439"/>
                  <a:pt x="1132195" y="2038980"/>
                </a:cubicBezTo>
                <a:close/>
                <a:moveTo>
                  <a:pt x="10104407" y="2029317"/>
                </a:moveTo>
                <a:cubicBezTo>
                  <a:pt x="9978788" y="2027650"/>
                  <a:pt x="9828621" y="2050881"/>
                  <a:pt x="9704375" y="2107349"/>
                </a:cubicBezTo>
                <a:cubicBezTo>
                  <a:pt x="9726987" y="2101319"/>
                  <a:pt x="9749595" y="2095291"/>
                  <a:pt x="9773804" y="2090543"/>
                </a:cubicBezTo>
                <a:cubicBezTo>
                  <a:pt x="9873880" y="2071749"/>
                  <a:pt x="9974285" y="2068081"/>
                  <a:pt x="10086605" y="2065992"/>
                </a:cubicBezTo>
                <a:cubicBezTo>
                  <a:pt x="10168672" y="2064085"/>
                  <a:pt x="10271028" y="2062236"/>
                  <a:pt x="10367276" y="2078848"/>
                </a:cubicBezTo>
                <a:cubicBezTo>
                  <a:pt x="10396291" y="2084052"/>
                  <a:pt x="10425102" y="2090151"/>
                  <a:pt x="10454262" y="2096798"/>
                </a:cubicBezTo>
                <a:cubicBezTo>
                  <a:pt x="10493323" y="2105530"/>
                  <a:pt x="10531142" y="2113536"/>
                  <a:pt x="10569223" y="2118311"/>
                </a:cubicBezTo>
                <a:cubicBezTo>
                  <a:pt x="10422236" y="2061328"/>
                  <a:pt x="10260055" y="2031700"/>
                  <a:pt x="10104407" y="2029317"/>
                </a:cubicBezTo>
                <a:close/>
                <a:moveTo>
                  <a:pt x="6861797" y="1990899"/>
                </a:moveTo>
                <a:cubicBezTo>
                  <a:pt x="6869009" y="1991845"/>
                  <a:pt x="6876359" y="1994413"/>
                  <a:pt x="6879594" y="1995547"/>
                </a:cubicBezTo>
                <a:cubicBezTo>
                  <a:pt x="7239561" y="2108402"/>
                  <a:pt x="7549592" y="2502521"/>
                  <a:pt x="7789028" y="2783316"/>
                </a:cubicBezTo>
                <a:cubicBezTo>
                  <a:pt x="7920282" y="2937340"/>
                  <a:pt x="8046009" y="3078973"/>
                  <a:pt x="8093600" y="3281671"/>
                </a:cubicBezTo>
                <a:cubicBezTo>
                  <a:pt x="8106357" y="3335837"/>
                  <a:pt x="8115219" y="3381078"/>
                  <a:pt x="8129425" y="3425298"/>
                </a:cubicBezTo>
                <a:lnTo>
                  <a:pt x="8130898" y="3428998"/>
                </a:lnTo>
                <a:lnTo>
                  <a:pt x="7899365" y="3428998"/>
                </a:lnTo>
                <a:lnTo>
                  <a:pt x="7761176" y="3387656"/>
                </a:lnTo>
                <a:cubicBezTo>
                  <a:pt x="7707614" y="3369833"/>
                  <a:pt x="7654620" y="3350815"/>
                  <a:pt x="7602080" y="3331867"/>
                </a:cubicBezTo>
                <a:cubicBezTo>
                  <a:pt x="7499839" y="3295697"/>
                  <a:pt x="7395868" y="3258609"/>
                  <a:pt x="7289862" y="3230827"/>
                </a:cubicBezTo>
                <a:cubicBezTo>
                  <a:pt x="7386721" y="3273866"/>
                  <a:pt x="7479917" y="3312496"/>
                  <a:pt x="7582411" y="3355122"/>
                </a:cubicBezTo>
                <a:lnTo>
                  <a:pt x="7605759" y="3364465"/>
                </a:lnTo>
                <a:cubicBezTo>
                  <a:pt x="7652356" y="3383785"/>
                  <a:pt x="7694400" y="3400482"/>
                  <a:pt x="7737910" y="3411638"/>
                </a:cubicBezTo>
                <a:lnTo>
                  <a:pt x="7826532" y="3428999"/>
                </a:lnTo>
                <a:lnTo>
                  <a:pt x="7696096" y="3428999"/>
                </a:lnTo>
                <a:lnTo>
                  <a:pt x="7594081" y="3392149"/>
                </a:lnTo>
                <a:lnTo>
                  <a:pt x="7570734" y="3382799"/>
                </a:lnTo>
                <a:lnTo>
                  <a:pt x="7271814" y="3255601"/>
                </a:lnTo>
                <a:cubicBezTo>
                  <a:pt x="7315012" y="3311237"/>
                  <a:pt x="7445060" y="3376183"/>
                  <a:pt x="7585232" y="3421060"/>
                </a:cubicBezTo>
                <a:lnTo>
                  <a:pt x="7613775" y="3428998"/>
                </a:lnTo>
                <a:lnTo>
                  <a:pt x="7522197" y="3428998"/>
                </a:lnTo>
                <a:lnTo>
                  <a:pt x="7410696" y="3374861"/>
                </a:lnTo>
                <a:cubicBezTo>
                  <a:pt x="7272778" y="3302418"/>
                  <a:pt x="7152025" y="3224264"/>
                  <a:pt x="7088673" y="3181396"/>
                </a:cubicBezTo>
                <a:cubicBezTo>
                  <a:pt x="7075202" y="3172287"/>
                  <a:pt x="7065689" y="3153532"/>
                  <a:pt x="7090188" y="3155365"/>
                </a:cubicBezTo>
                <a:cubicBezTo>
                  <a:pt x="7322587" y="3174983"/>
                  <a:pt x="7561036" y="3195528"/>
                  <a:pt x="7780046" y="3282283"/>
                </a:cubicBezTo>
                <a:cubicBezTo>
                  <a:pt x="7810971" y="3294712"/>
                  <a:pt x="7991193" y="3408187"/>
                  <a:pt x="7944957" y="3370347"/>
                </a:cubicBezTo>
                <a:cubicBezTo>
                  <a:pt x="7830578" y="3275934"/>
                  <a:pt x="7705171" y="3188800"/>
                  <a:pt x="7601828" y="3074934"/>
                </a:cubicBezTo>
                <a:cubicBezTo>
                  <a:pt x="7389349" y="2840558"/>
                  <a:pt x="7257096" y="2543523"/>
                  <a:pt x="7042773" y="2305011"/>
                </a:cubicBezTo>
                <a:cubicBezTo>
                  <a:pt x="7007812" y="2266337"/>
                  <a:pt x="6799377" y="2086396"/>
                  <a:pt x="6844835" y="1995988"/>
                </a:cubicBezTo>
                <a:cubicBezTo>
                  <a:pt x="6847512" y="1990632"/>
                  <a:pt x="6854586" y="1989954"/>
                  <a:pt x="6861797" y="1990899"/>
                </a:cubicBezTo>
                <a:close/>
                <a:moveTo>
                  <a:pt x="1456157" y="1942404"/>
                </a:moveTo>
                <a:cubicBezTo>
                  <a:pt x="1385125" y="1944535"/>
                  <a:pt x="1314200" y="1949444"/>
                  <a:pt x="1244432" y="1956601"/>
                </a:cubicBezTo>
                <a:cubicBezTo>
                  <a:pt x="1151404" y="1966142"/>
                  <a:pt x="1060429" y="1979677"/>
                  <a:pt x="973990" y="1995940"/>
                </a:cubicBezTo>
                <a:cubicBezTo>
                  <a:pt x="1017323" y="1996535"/>
                  <a:pt x="1061253" y="2000367"/>
                  <a:pt x="1103809" y="2004720"/>
                </a:cubicBezTo>
                <a:lnTo>
                  <a:pt x="1123454" y="2006727"/>
                </a:lnTo>
                <a:cubicBezTo>
                  <a:pt x="1326373" y="2026563"/>
                  <a:pt x="1533386" y="2032253"/>
                  <a:pt x="1737017" y="2023183"/>
                </a:cubicBezTo>
                <a:lnTo>
                  <a:pt x="1824397" y="2018757"/>
                </a:lnTo>
                <a:cubicBezTo>
                  <a:pt x="1905266" y="2014590"/>
                  <a:pt x="1987993" y="2010352"/>
                  <a:pt x="2070059" y="2012660"/>
                </a:cubicBezTo>
                <a:cubicBezTo>
                  <a:pt x="1883310" y="1954634"/>
                  <a:pt x="1669251" y="1936013"/>
                  <a:pt x="1456157" y="1942404"/>
                </a:cubicBezTo>
                <a:close/>
                <a:moveTo>
                  <a:pt x="4988186" y="1787467"/>
                </a:moveTo>
                <a:cubicBezTo>
                  <a:pt x="4914642" y="1846764"/>
                  <a:pt x="4843105" y="1909703"/>
                  <a:pt x="4777334" y="1977072"/>
                </a:cubicBezTo>
                <a:cubicBezTo>
                  <a:pt x="4757662" y="1997414"/>
                  <a:pt x="4737537" y="2018249"/>
                  <a:pt x="4718341" y="2039043"/>
                </a:cubicBezTo>
                <a:cubicBezTo>
                  <a:pt x="4681696" y="2077771"/>
                  <a:pt x="4644162" y="2117455"/>
                  <a:pt x="4604655" y="2154434"/>
                </a:cubicBezTo>
                <a:cubicBezTo>
                  <a:pt x="4591636" y="2166592"/>
                  <a:pt x="4578581" y="2177832"/>
                  <a:pt x="4565074" y="2189550"/>
                </a:cubicBezTo>
                <a:cubicBezTo>
                  <a:pt x="4712605" y="2082121"/>
                  <a:pt x="4908425" y="1947611"/>
                  <a:pt x="4988186" y="1787467"/>
                </a:cubicBezTo>
                <a:close/>
                <a:moveTo>
                  <a:pt x="4978032" y="1754809"/>
                </a:moveTo>
                <a:cubicBezTo>
                  <a:pt x="4748175" y="1806846"/>
                  <a:pt x="4611576" y="2001393"/>
                  <a:pt x="4463413" y="2186162"/>
                </a:cubicBezTo>
                <a:cubicBezTo>
                  <a:pt x="4428815" y="2229459"/>
                  <a:pt x="4393697" y="2271384"/>
                  <a:pt x="4358134" y="2313791"/>
                </a:cubicBezTo>
                <a:lnTo>
                  <a:pt x="4376219" y="2300027"/>
                </a:lnTo>
                <a:cubicBezTo>
                  <a:pt x="4445817" y="2246939"/>
                  <a:pt x="4517680" y="2192374"/>
                  <a:pt x="4582340" y="2132037"/>
                </a:cubicBezTo>
                <a:cubicBezTo>
                  <a:pt x="4621394" y="2095545"/>
                  <a:pt x="4658482" y="2056345"/>
                  <a:pt x="4694684" y="2018098"/>
                </a:cubicBezTo>
                <a:cubicBezTo>
                  <a:pt x="4714806" y="1997264"/>
                  <a:pt x="4733997" y="1976475"/>
                  <a:pt x="4754123" y="1955643"/>
                </a:cubicBezTo>
                <a:cubicBezTo>
                  <a:pt x="4823909" y="1883925"/>
                  <a:pt x="4899949" y="1817074"/>
                  <a:pt x="4978032" y="1754809"/>
                </a:cubicBezTo>
                <a:close/>
                <a:moveTo>
                  <a:pt x="7427076" y="1713684"/>
                </a:moveTo>
                <a:cubicBezTo>
                  <a:pt x="7446602" y="1723725"/>
                  <a:pt x="7466122" y="1733767"/>
                  <a:pt x="7485963" y="1745783"/>
                </a:cubicBezTo>
                <a:cubicBezTo>
                  <a:pt x="7567460" y="1796071"/>
                  <a:pt x="7639772" y="1857770"/>
                  <a:pt x="7719410" y="1928281"/>
                </a:cubicBezTo>
                <a:cubicBezTo>
                  <a:pt x="7777835" y="1979518"/>
                  <a:pt x="7850375" y="2043816"/>
                  <a:pt x="7907163" y="2117863"/>
                </a:cubicBezTo>
                <a:cubicBezTo>
                  <a:pt x="7924160" y="2140331"/>
                  <a:pt x="7940457" y="2163330"/>
                  <a:pt x="7956656" y="2186961"/>
                </a:cubicBezTo>
                <a:cubicBezTo>
                  <a:pt x="7978464" y="2218485"/>
                  <a:pt x="7999857" y="2248676"/>
                  <a:pt x="8023445" y="2276642"/>
                </a:cubicBezTo>
                <a:cubicBezTo>
                  <a:pt x="7956400" y="2140150"/>
                  <a:pt x="7861731" y="2014166"/>
                  <a:pt x="7754656" y="1912546"/>
                </a:cubicBezTo>
                <a:cubicBezTo>
                  <a:pt x="7668081" y="1830722"/>
                  <a:pt x="7548884" y="1751582"/>
                  <a:pt x="7427076" y="1713684"/>
                </a:cubicBezTo>
                <a:close/>
                <a:moveTo>
                  <a:pt x="7312201" y="1699278"/>
                </a:moveTo>
                <a:cubicBezTo>
                  <a:pt x="7322935" y="1706049"/>
                  <a:pt x="7332964" y="1713350"/>
                  <a:pt x="7343603" y="1720746"/>
                </a:cubicBezTo>
                <a:cubicBezTo>
                  <a:pt x="7496266" y="1828079"/>
                  <a:pt x="7656157" y="1944847"/>
                  <a:pt x="7791759" y="2086717"/>
                </a:cubicBezTo>
                <a:lnTo>
                  <a:pt x="7825280" y="2122608"/>
                </a:lnTo>
                <a:cubicBezTo>
                  <a:pt x="7875363" y="2175773"/>
                  <a:pt x="7926463" y="2230374"/>
                  <a:pt x="7982410" y="2273551"/>
                </a:cubicBezTo>
                <a:cubicBezTo>
                  <a:pt x="7964809" y="2250989"/>
                  <a:pt x="7948608" y="2227366"/>
                  <a:pt x="7932408" y="2203736"/>
                </a:cubicBezTo>
                <a:cubicBezTo>
                  <a:pt x="7916712" y="2180836"/>
                  <a:pt x="7901020" y="2157930"/>
                  <a:pt x="7883927" y="2136087"/>
                </a:cubicBezTo>
                <a:cubicBezTo>
                  <a:pt x="7828664" y="2064188"/>
                  <a:pt x="7757146" y="2001331"/>
                  <a:pt x="7699832" y="1950904"/>
                </a:cubicBezTo>
                <a:cubicBezTo>
                  <a:pt x="7621217" y="1881828"/>
                  <a:pt x="7550116" y="1820322"/>
                  <a:pt x="7470240" y="1771559"/>
                </a:cubicBezTo>
                <a:cubicBezTo>
                  <a:pt x="7417598" y="1739141"/>
                  <a:pt x="7364314" y="1714956"/>
                  <a:pt x="7312201" y="1699278"/>
                </a:cubicBezTo>
                <a:close/>
                <a:moveTo>
                  <a:pt x="7244057" y="1695233"/>
                </a:moveTo>
                <a:cubicBezTo>
                  <a:pt x="7240832" y="1708197"/>
                  <a:pt x="7314310" y="1738040"/>
                  <a:pt x="7353035" y="1768318"/>
                </a:cubicBezTo>
                <a:cubicBezTo>
                  <a:pt x="7566127" y="1938091"/>
                  <a:pt x="7749139" y="2166671"/>
                  <a:pt x="7981878" y="2309345"/>
                </a:cubicBezTo>
                <a:cubicBezTo>
                  <a:pt x="7917138" y="2262903"/>
                  <a:pt x="7860147" y="2202267"/>
                  <a:pt x="7804780" y="2143174"/>
                </a:cubicBezTo>
                <a:cubicBezTo>
                  <a:pt x="7793606" y="2131210"/>
                  <a:pt x="7782433" y="2119247"/>
                  <a:pt x="7771164" y="2107908"/>
                </a:cubicBezTo>
                <a:cubicBezTo>
                  <a:pt x="7637791" y="1967658"/>
                  <a:pt x="7478920" y="1852329"/>
                  <a:pt x="7327465" y="1745181"/>
                </a:cubicBezTo>
                <a:cubicBezTo>
                  <a:pt x="7300620" y="1726330"/>
                  <a:pt x="7274186" y="1708825"/>
                  <a:pt x="7244057" y="1695233"/>
                </a:cubicBezTo>
                <a:close/>
                <a:moveTo>
                  <a:pt x="7133363" y="1621246"/>
                </a:moveTo>
                <a:cubicBezTo>
                  <a:pt x="7577149" y="1692491"/>
                  <a:pt x="7947715" y="1926125"/>
                  <a:pt x="8128687" y="2361959"/>
                </a:cubicBezTo>
                <a:cubicBezTo>
                  <a:pt x="8276565" y="2476246"/>
                  <a:pt x="8400253" y="2615012"/>
                  <a:pt x="8497002" y="2775913"/>
                </a:cubicBezTo>
                <a:cubicBezTo>
                  <a:pt x="8503575" y="2712856"/>
                  <a:pt x="8502497" y="2730666"/>
                  <a:pt x="8514292" y="2586372"/>
                </a:cubicBezTo>
                <a:cubicBezTo>
                  <a:pt x="8536052" y="2320157"/>
                  <a:pt x="8547760" y="2104819"/>
                  <a:pt x="8491838" y="1907275"/>
                </a:cubicBezTo>
                <a:cubicBezTo>
                  <a:pt x="8507078" y="1838180"/>
                  <a:pt x="8575461" y="1922481"/>
                  <a:pt x="8605731" y="2171804"/>
                </a:cubicBezTo>
                <a:cubicBezTo>
                  <a:pt x="8608350" y="2316349"/>
                  <a:pt x="8605836" y="2462029"/>
                  <a:pt x="8594880" y="2610262"/>
                </a:cubicBezTo>
                <a:cubicBezTo>
                  <a:pt x="8575957" y="2862971"/>
                  <a:pt x="8542313" y="3114716"/>
                  <a:pt x="8494242" y="3363600"/>
                </a:cubicBezTo>
                <a:cubicBezTo>
                  <a:pt x="8597730" y="3298745"/>
                  <a:pt x="8691862" y="3210036"/>
                  <a:pt x="8794675" y="3161735"/>
                </a:cubicBezTo>
                <a:cubicBezTo>
                  <a:pt x="8796362" y="3158786"/>
                  <a:pt x="8798755" y="3155312"/>
                  <a:pt x="8800448" y="3152371"/>
                </a:cubicBezTo>
                <a:cubicBezTo>
                  <a:pt x="8795284" y="3149656"/>
                  <a:pt x="8790221" y="3146317"/>
                  <a:pt x="8788186" y="3143441"/>
                </a:cubicBezTo>
                <a:cubicBezTo>
                  <a:pt x="8594646" y="2882498"/>
                  <a:pt x="8993712" y="2429248"/>
                  <a:pt x="9137232" y="2236639"/>
                </a:cubicBezTo>
                <a:cubicBezTo>
                  <a:pt x="9150495" y="2218816"/>
                  <a:pt x="9217510" y="2246384"/>
                  <a:pt x="9216765" y="2267416"/>
                </a:cubicBezTo>
                <a:cubicBezTo>
                  <a:pt x="9208076" y="2554368"/>
                  <a:pt x="9105464" y="2799377"/>
                  <a:pt x="8969849" y="3037405"/>
                </a:cubicBezTo>
                <a:cubicBezTo>
                  <a:pt x="9192790" y="2953070"/>
                  <a:pt x="9514633" y="2995367"/>
                  <a:pt x="9706237" y="2990148"/>
                </a:cubicBezTo>
                <a:cubicBezTo>
                  <a:pt x="9875985" y="2986062"/>
                  <a:pt x="9998989" y="2995957"/>
                  <a:pt x="10110375" y="3134116"/>
                </a:cubicBezTo>
                <a:cubicBezTo>
                  <a:pt x="10119737" y="3145800"/>
                  <a:pt x="10104347" y="3149204"/>
                  <a:pt x="10096281" y="3149254"/>
                </a:cubicBezTo>
                <a:cubicBezTo>
                  <a:pt x="9752742" y="3155519"/>
                  <a:pt x="9411210" y="3213343"/>
                  <a:pt x="9067672" y="3219608"/>
                </a:cubicBezTo>
                <a:cubicBezTo>
                  <a:pt x="9008636" y="3220807"/>
                  <a:pt x="8918484" y="3198657"/>
                  <a:pt x="8859441" y="3212028"/>
                </a:cubicBezTo>
                <a:cubicBezTo>
                  <a:pt x="8858839" y="3211935"/>
                  <a:pt x="8858138" y="3212468"/>
                  <a:pt x="8857528" y="3212375"/>
                </a:cubicBezTo>
                <a:cubicBezTo>
                  <a:pt x="8854312" y="3213158"/>
                  <a:pt x="8851192" y="3213319"/>
                  <a:pt x="8848579" y="3214204"/>
                </a:cubicBezTo>
                <a:cubicBezTo>
                  <a:pt x="8763018" y="3241925"/>
                  <a:pt x="8669480" y="3330768"/>
                  <a:pt x="8576285" y="3395788"/>
                </a:cubicBezTo>
                <a:lnTo>
                  <a:pt x="8519159" y="3428998"/>
                </a:lnTo>
                <a:lnTo>
                  <a:pt x="8393540" y="3428998"/>
                </a:lnTo>
                <a:lnTo>
                  <a:pt x="8417346" y="3316652"/>
                </a:lnTo>
                <a:cubicBezTo>
                  <a:pt x="8445294" y="3171749"/>
                  <a:pt x="8467982" y="3025800"/>
                  <a:pt x="8485502" y="2879216"/>
                </a:cubicBezTo>
                <a:cubicBezTo>
                  <a:pt x="8483369" y="2876964"/>
                  <a:pt x="8481139" y="2875343"/>
                  <a:pt x="8480214" y="2873278"/>
                </a:cubicBezTo>
                <a:cubicBezTo>
                  <a:pt x="8389148" y="2691471"/>
                  <a:pt x="8265637" y="2535433"/>
                  <a:pt x="8112215" y="2408768"/>
                </a:cubicBezTo>
                <a:cubicBezTo>
                  <a:pt x="8107469" y="2407403"/>
                  <a:pt x="8101510" y="2405843"/>
                  <a:pt x="8095146" y="2402943"/>
                </a:cubicBezTo>
                <a:cubicBezTo>
                  <a:pt x="7720999" y="2241157"/>
                  <a:pt x="7460805" y="1881579"/>
                  <a:pt x="7131946" y="1646653"/>
                </a:cubicBezTo>
                <a:cubicBezTo>
                  <a:pt x="7120196" y="1638444"/>
                  <a:pt x="7107334" y="1617255"/>
                  <a:pt x="7133363" y="1621246"/>
                </a:cubicBezTo>
                <a:close/>
                <a:moveTo>
                  <a:pt x="1903353" y="1615827"/>
                </a:moveTo>
                <a:cubicBezTo>
                  <a:pt x="1900901" y="1620058"/>
                  <a:pt x="1913196" y="1636331"/>
                  <a:pt x="1936931" y="1664954"/>
                </a:cubicBezTo>
                <a:cubicBezTo>
                  <a:pt x="2021149" y="1767773"/>
                  <a:pt x="2108079" y="1868623"/>
                  <a:pt x="2195868" y="1967574"/>
                </a:cubicBezTo>
                <a:cubicBezTo>
                  <a:pt x="2196092" y="1880013"/>
                  <a:pt x="2155695" y="1801515"/>
                  <a:pt x="2088852" y="1737123"/>
                </a:cubicBezTo>
                <a:cubicBezTo>
                  <a:pt x="2054441" y="1703572"/>
                  <a:pt x="2001584" y="1662839"/>
                  <a:pt x="1958241" y="1638955"/>
                </a:cubicBezTo>
                <a:cubicBezTo>
                  <a:pt x="1922998" y="1619408"/>
                  <a:pt x="1905803" y="1611595"/>
                  <a:pt x="1903353" y="1615827"/>
                </a:cubicBezTo>
                <a:close/>
                <a:moveTo>
                  <a:pt x="11544294" y="1515364"/>
                </a:moveTo>
                <a:cubicBezTo>
                  <a:pt x="11560186" y="1751994"/>
                  <a:pt x="11601886" y="2047223"/>
                  <a:pt x="11755210" y="2159157"/>
                </a:cubicBezTo>
                <a:cubicBezTo>
                  <a:pt x="11638730" y="1953912"/>
                  <a:pt x="11582097" y="1724179"/>
                  <a:pt x="11544294" y="1515364"/>
                </a:cubicBezTo>
                <a:close/>
                <a:moveTo>
                  <a:pt x="11571408" y="1489599"/>
                </a:moveTo>
                <a:cubicBezTo>
                  <a:pt x="11607963" y="1697676"/>
                  <a:pt x="11663078" y="1929905"/>
                  <a:pt x="11778250" y="2136760"/>
                </a:cubicBezTo>
                <a:cubicBezTo>
                  <a:pt x="11740096" y="1906710"/>
                  <a:pt x="11685166" y="1688152"/>
                  <a:pt x="11571408" y="1489599"/>
                </a:cubicBezTo>
                <a:close/>
                <a:moveTo>
                  <a:pt x="11540154" y="1438303"/>
                </a:moveTo>
                <a:cubicBezTo>
                  <a:pt x="11540302" y="1439748"/>
                  <a:pt x="11540443" y="1441186"/>
                  <a:pt x="11540380" y="1443526"/>
                </a:cubicBezTo>
                <a:lnTo>
                  <a:pt x="11542590" y="1442112"/>
                </a:lnTo>
                <a:lnTo>
                  <a:pt x="11540154" y="1438303"/>
                </a:lnTo>
                <a:close/>
                <a:moveTo>
                  <a:pt x="10567662" y="1437948"/>
                </a:moveTo>
                <a:cubicBezTo>
                  <a:pt x="10522198" y="1438672"/>
                  <a:pt x="10476263" y="1443522"/>
                  <a:pt x="10431225" y="1448568"/>
                </a:cubicBezTo>
                <a:cubicBezTo>
                  <a:pt x="10381279" y="1454457"/>
                  <a:pt x="10328981" y="1460314"/>
                  <a:pt x="10277556" y="1460247"/>
                </a:cubicBezTo>
                <a:cubicBezTo>
                  <a:pt x="10236449" y="1460475"/>
                  <a:pt x="10195262" y="1456932"/>
                  <a:pt x="10155875" y="1453769"/>
                </a:cubicBezTo>
                <a:cubicBezTo>
                  <a:pt x="10128043" y="1451639"/>
                  <a:pt x="10100420" y="1448611"/>
                  <a:pt x="10072733" y="1447924"/>
                </a:cubicBezTo>
                <a:cubicBezTo>
                  <a:pt x="10009605" y="1445377"/>
                  <a:pt x="9945053" y="1449112"/>
                  <a:pt x="9882500" y="1452330"/>
                </a:cubicBezTo>
                <a:cubicBezTo>
                  <a:pt x="9817947" y="1456065"/>
                  <a:pt x="9751031" y="1459772"/>
                  <a:pt x="9685205" y="1456650"/>
                </a:cubicBezTo>
                <a:lnTo>
                  <a:pt x="9666932" y="1456075"/>
                </a:lnTo>
                <a:cubicBezTo>
                  <a:pt x="9647413" y="1454768"/>
                  <a:pt x="9627689" y="1454349"/>
                  <a:pt x="9608662" y="1455027"/>
                </a:cubicBezTo>
                <a:cubicBezTo>
                  <a:pt x="9746940" y="1477717"/>
                  <a:pt x="9886187" y="1498258"/>
                  <a:pt x="10026230" y="1509088"/>
                </a:cubicBezTo>
                <a:cubicBezTo>
                  <a:pt x="10217917" y="1525217"/>
                  <a:pt x="10389161" y="1492336"/>
                  <a:pt x="10567662" y="1437948"/>
                </a:cubicBezTo>
                <a:close/>
                <a:moveTo>
                  <a:pt x="10221015" y="1354657"/>
                </a:moveTo>
                <a:cubicBezTo>
                  <a:pt x="10183412" y="1353731"/>
                  <a:pt x="10145345" y="1354278"/>
                  <a:pt x="10107121" y="1356091"/>
                </a:cubicBezTo>
                <a:cubicBezTo>
                  <a:pt x="9954224" y="1363347"/>
                  <a:pt x="9798826" y="1390883"/>
                  <a:pt x="9660668" y="1425595"/>
                </a:cubicBezTo>
                <a:cubicBezTo>
                  <a:pt x="9663924" y="1425814"/>
                  <a:pt x="9666276" y="1425838"/>
                  <a:pt x="9669531" y="1426057"/>
                </a:cubicBezTo>
                <a:lnTo>
                  <a:pt x="9687254" y="1426986"/>
                </a:lnTo>
                <a:cubicBezTo>
                  <a:pt x="9751279" y="1429722"/>
                  <a:pt x="9817637" y="1426370"/>
                  <a:pt x="9881290" y="1422445"/>
                </a:cubicBezTo>
                <a:cubicBezTo>
                  <a:pt x="9944395" y="1418874"/>
                  <a:pt x="10009857" y="1415334"/>
                  <a:pt x="10074432" y="1417715"/>
                </a:cubicBezTo>
                <a:cubicBezTo>
                  <a:pt x="10102466" y="1418944"/>
                  <a:pt x="10131190" y="1421269"/>
                  <a:pt x="10159369" y="1423935"/>
                </a:cubicBezTo>
                <a:cubicBezTo>
                  <a:pt x="10198208" y="1427456"/>
                  <a:pt x="10239045" y="1430459"/>
                  <a:pt x="10278706" y="1430393"/>
                </a:cubicBezTo>
                <a:cubicBezTo>
                  <a:pt x="10328324" y="1430079"/>
                  <a:pt x="10379724" y="1424023"/>
                  <a:pt x="10429120" y="1418493"/>
                </a:cubicBezTo>
                <a:cubicBezTo>
                  <a:pt x="10465435" y="1414425"/>
                  <a:pt x="10501756" y="1410354"/>
                  <a:pt x="10538565" y="1408270"/>
                </a:cubicBezTo>
                <a:cubicBezTo>
                  <a:pt x="10442450" y="1373463"/>
                  <a:pt x="10333824" y="1357435"/>
                  <a:pt x="10221015" y="1354657"/>
                </a:cubicBezTo>
                <a:close/>
                <a:moveTo>
                  <a:pt x="1979378" y="1340504"/>
                </a:moveTo>
                <a:cubicBezTo>
                  <a:pt x="2251008" y="1517802"/>
                  <a:pt x="2557265" y="1617794"/>
                  <a:pt x="2882120" y="1635547"/>
                </a:cubicBezTo>
                <a:cubicBezTo>
                  <a:pt x="2852884" y="1626476"/>
                  <a:pt x="2822307" y="1618842"/>
                  <a:pt x="2793103" y="1610699"/>
                </a:cubicBezTo>
                <a:lnTo>
                  <a:pt x="2770041" y="1604634"/>
                </a:lnTo>
                <a:cubicBezTo>
                  <a:pt x="2500352" y="1533917"/>
                  <a:pt x="2236095" y="1435963"/>
                  <a:pt x="1979378" y="1340504"/>
                </a:cubicBezTo>
                <a:close/>
                <a:moveTo>
                  <a:pt x="1927410" y="1287164"/>
                </a:moveTo>
                <a:cubicBezTo>
                  <a:pt x="1938311" y="1291848"/>
                  <a:pt x="1949172" y="1295604"/>
                  <a:pt x="1959587" y="1299849"/>
                </a:cubicBezTo>
                <a:cubicBezTo>
                  <a:pt x="2224818" y="1398692"/>
                  <a:pt x="2499050" y="1501367"/>
                  <a:pt x="2777707" y="1574991"/>
                </a:cubicBezTo>
                <a:lnTo>
                  <a:pt x="2800768" y="1581056"/>
                </a:lnTo>
                <a:lnTo>
                  <a:pt x="2879408" y="1602590"/>
                </a:lnTo>
                <a:cubicBezTo>
                  <a:pt x="2873718" y="1600024"/>
                  <a:pt x="2868475" y="1596973"/>
                  <a:pt x="2862295" y="1593958"/>
                </a:cubicBezTo>
                <a:cubicBezTo>
                  <a:pt x="2846112" y="1585292"/>
                  <a:pt x="2829972" y="1577555"/>
                  <a:pt x="2813343" y="1569369"/>
                </a:cubicBezTo>
                <a:cubicBezTo>
                  <a:pt x="2759214" y="1543589"/>
                  <a:pt x="2702010" y="1522123"/>
                  <a:pt x="2646245" y="1501999"/>
                </a:cubicBezTo>
                <a:cubicBezTo>
                  <a:pt x="2437298" y="1424662"/>
                  <a:pt x="2221285" y="1345272"/>
                  <a:pt x="1999243" y="1301524"/>
                </a:cubicBezTo>
                <a:lnTo>
                  <a:pt x="1979527" y="1297651"/>
                </a:lnTo>
                <a:lnTo>
                  <a:pt x="1927410" y="1287164"/>
                </a:lnTo>
                <a:close/>
                <a:moveTo>
                  <a:pt x="1997014" y="1269007"/>
                </a:moveTo>
                <a:lnTo>
                  <a:pt x="2005458" y="1270540"/>
                </a:lnTo>
                <a:cubicBezTo>
                  <a:pt x="2229844" y="1314659"/>
                  <a:pt x="2447268" y="1394456"/>
                  <a:pt x="2657186" y="1472687"/>
                </a:cubicBezTo>
                <a:cubicBezTo>
                  <a:pt x="2713431" y="1493259"/>
                  <a:pt x="2771565" y="1514688"/>
                  <a:pt x="2826662" y="1541362"/>
                </a:cubicBezTo>
                <a:cubicBezTo>
                  <a:pt x="2843286" y="1549544"/>
                  <a:pt x="2859914" y="1557729"/>
                  <a:pt x="2876100" y="1566397"/>
                </a:cubicBezTo>
                <a:cubicBezTo>
                  <a:pt x="2929811" y="1593592"/>
                  <a:pt x="2984941" y="1621189"/>
                  <a:pt x="3042600" y="1630532"/>
                </a:cubicBezTo>
                <a:cubicBezTo>
                  <a:pt x="2779645" y="1343909"/>
                  <a:pt x="2376891" y="1276645"/>
                  <a:pt x="1997014" y="1269007"/>
                </a:cubicBezTo>
                <a:close/>
                <a:moveTo>
                  <a:pt x="9857254" y="846904"/>
                </a:moveTo>
                <a:cubicBezTo>
                  <a:pt x="9525980" y="871770"/>
                  <a:pt x="9241479" y="935703"/>
                  <a:pt x="8989866" y="1043742"/>
                </a:cubicBezTo>
                <a:lnTo>
                  <a:pt x="8931614" y="1069508"/>
                </a:lnTo>
                <a:cubicBezTo>
                  <a:pt x="8902659" y="1082659"/>
                  <a:pt x="8873359" y="1095268"/>
                  <a:pt x="8843711" y="1107334"/>
                </a:cubicBezTo>
                <a:cubicBezTo>
                  <a:pt x="8889894" y="1093124"/>
                  <a:pt x="8937874" y="1079296"/>
                  <a:pt x="8966093" y="1073509"/>
                </a:cubicBezTo>
                <a:cubicBezTo>
                  <a:pt x="9076195" y="1052142"/>
                  <a:pt x="9187512" y="1039967"/>
                  <a:pt x="9299227" y="1025994"/>
                </a:cubicBezTo>
                <a:cubicBezTo>
                  <a:pt x="9502333" y="1000326"/>
                  <a:pt x="9654280" y="888586"/>
                  <a:pt x="9857254" y="846904"/>
                </a:cubicBezTo>
                <a:close/>
                <a:moveTo>
                  <a:pt x="9615182" y="791499"/>
                </a:moveTo>
                <a:cubicBezTo>
                  <a:pt x="9415185" y="799027"/>
                  <a:pt x="9214426" y="900700"/>
                  <a:pt x="9023688" y="996819"/>
                </a:cubicBezTo>
                <a:cubicBezTo>
                  <a:pt x="9256457" y="903127"/>
                  <a:pt x="9516545" y="844854"/>
                  <a:pt x="9814527" y="819048"/>
                </a:cubicBezTo>
                <a:cubicBezTo>
                  <a:pt x="9748431" y="796943"/>
                  <a:pt x="9681848" y="788991"/>
                  <a:pt x="9615182" y="791499"/>
                </a:cubicBezTo>
                <a:close/>
                <a:moveTo>
                  <a:pt x="2305292" y="790492"/>
                </a:moveTo>
                <a:cubicBezTo>
                  <a:pt x="2631112" y="948847"/>
                  <a:pt x="3011879" y="1106878"/>
                  <a:pt x="3360922" y="1100373"/>
                </a:cubicBezTo>
                <a:cubicBezTo>
                  <a:pt x="3408391" y="1099405"/>
                  <a:pt x="3451278" y="1088839"/>
                  <a:pt x="3492420" y="1081145"/>
                </a:cubicBezTo>
                <a:cubicBezTo>
                  <a:pt x="3448862" y="1074966"/>
                  <a:pt x="3405674" y="1066449"/>
                  <a:pt x="3364086" y="1051340"/>
                </a:cubicBezTo>
                <a:cubicBezTo>
                  <a:pt x="3314946" y="1033747"/>
                  <a:pt x="3269673" y="1008082"/>
                  <a:pt x="3225818" y="982822"/>
                </a:cubicBezTo>
                <a:cubicBezTo>
                  <a:pt x="3194830" y="964966"/>
                  <a:pt x="3162431" y="946699"/>
                  <a:pt x="3129696" y="931704"/>
                </a:cubicBezTo>
                <a:cubicBezTo>
                  <a:pt x="3030558" y="886774"/>
                  <a:pt x="2920899" y="869731"/>
                  <a:pt x="2814545" y="853955"/>
                </a:cubicBezTo>
                <a:cubicBezTo>
                  <a:pt x="2648192" y="828474"/>
                  <a:pt x="2475773" y="802762"/>
                  <a:pt x="2305292" y="790492"/>
                </a:cubicBezTo>
                <a:close/>
                <a:moveTo>
                  <a:pt x="2626982" y="777450"/>
                </a:moveTo>
                <a:cubicBezTo>
                  <a:pt x="2581807" y="776467"/>
                  <a:pt x="2536327" y="776706"/>
                  <a:pt x="2490617" y="777951"/>
                </a:cubicBezTo>
                <a:cubicBezTo>
                  <a:pt x="2601507" y="790748"/>
                  <a:pt x="2711611" y="807309"/>
                  <a:pt x="2819869" y="823936"/>
                </a:cubicBezTo>
                <a:cubicBezTo>
                  <a:pt x="2928115" y="840564"/>
                  <a:pt x="3040565" y="857495"/>
                  <a:pt x="3143018" y="903698"/>
                </a:cubicBezTo>
                <a:cubicBezTo>
                  <a:pt x="3177162" y="919099"/>
                  <a:pt x="3210046" y="937808"/>
                  <a:pt x="3241520" y="956112"/>
                </a:cubicBezTo>
                <a:cubicBezTo>
                  <a:pt x="3284409" y="980477"/>
                  <a:pt x="3328265" y="1005739"/>
                  <a:pt x="3374575" y="1022517"/>
                </a:cubicBezTo>
                <a:cubicBezTo>
                  <a:pt x="3416609" y="1037134"/>
                  <a:pt x="3460730" y="1045620"/>
                  <a:pt x="3505221" y="1051757"/>
                </a:cubicBezTo>
                <a:cubicBezTo>
                  <a:pt x="3244537" y="851088"/>
                  <a:pt x="2943211" y="784332"/>
                  <a:pt x="2626982" y="777450"/>
                </a:cubicBezTo>
                <a:close/>
                <a:moveTo>
                  <a:pt x="9258094" y="529602"/>
                </a:moveTo>
                <a:cubicBezTo>
                  <a:pt x="9013678" y="577086"/>
                  <a:pt x="8768731" y="631051"/>
                  <a:pt x="8526712" y="690804"/>
                </a:cubicBezTo>
                <a:cubicBezTo>
                  <a:pt x="8781748" y="694003"/>
                  <a:pt x="9026494" y="640940"/>
                  <a:pt x="9258094" y="529602"/>
                </a:cubicBezTo>
                <a:close/>
                <a:moveTo>
                  <a:pt x="1310106" y="514217"/>
                </a:moveTo>
                <a:cubicBezTo>
                  <a:pt x="1129544" y="634332"/>
                  <a:pt x="976804" y="783308"/>
                  <a:pt x="854994" y="970136"/>
                </a:cubicBezTo>
                <a:cubicBezTo>
                  <a:pt x="813550" y="1033067"/>
                  <a:pt x="777442" y="1099637"/>
                  <a:pt x="742462" y="1165648"/>
                </a:cubicBezTo>
                <a:cubicBezTo>
                  <a:pt x="769633" y="1130245"/>
                  <a:pt x="795392" y="1093436"/>
                  <a:pt x="820602" y="1056915"/>
                </a:cubicBezTo>
                <a:cubicBezTo>
                  <a:pt x="839644" y="1029097"/>
                  <a:pt x="858127" y="1001568"/>
                  <a:pt x="878295" y="974594"/>
                </a:cubicBezTo>
                <a:cubicBezTo>
                  <a:pt x="984168" y="830170"/>
                  <a:pt x="1114491" y="703679"/>
                  <a:pt x="1240607" y="581401"/>
                </a:cubicBezTo>
                <a:lnTo>
                  <a:pt x="1310106" y="514217"/>
                </a:lnTo>
                <a:close/>
                <a:moveTo>
                  <a:pt x="11225213" y="507722"/>
                </a:moveTo>
                <a:cubicBezTo>
                  <a:pt x="11207028" y="593695"/>
                  <a:pt x="11194593" y="681355"/>
                  <a:pt x="11182914" y="767771"/>
                </a:cubicBezTo>
                <a:cubicBezTo>
                  <a:pt x="11164076" y="906276"/>
                  <a:pt x="11145116" y="1049465"/>
                  <a:pt x="11099211" y="1184594"/>
                </a:cubicBezTo>
                <a:cubicBezTo>
                  <a:pt x="11088245" y="1216134"/>
                  <a:pt x="11076378" y="1247477"/>
                  <a:pt x="11064509" y="1278830"/>
                </a:cubicBezTo>
                <a:lnTo>
                  <a:pt x="11049349" y="1318418"/>
                </a:lnTo>
                <a:cubicBezTo>
                  <a:pt x="11022123" y="1390250"/>
                  <a:pt x="10998838" y="1463390"/>
                  <a:pt x="10978260" y="1537094"/>
                </a:cubicBezTo>
                <a:cubicBezTo>
                  <a:pt x="11216457" y="1249857"/>
                  <a:pt x="11222923" y="871706"/>
                  <a:pt x="11225213" y="507722"/>
                </a:cubicBezTo>
                <a:close/>
                <a:moveTo>
                  <a:pt x="9168987" y="490232"/>
                </a:moveTo>
                <a:cubicBezTo>
                  <a:pt x="8975366" y="483045"/>
                  <a:pt x="8788341" y="560836"/>
                  <a:pt x="8603910" y="639895"/>
                </a:cubicBezTo>
                <a:cubicBezTo>
                  <a:pt x="8818554" y="588452"/>
                  <a:pt x="9035976" y="541366"/>
                  <a:pt x="9252382" y="498759"/>
                </a:cubicBezTo>
                <a:cubicBezTo>
                  <a:pt x="9224441" y="494020"/>
                  <a:pt x="9196646" y="491259"/>
                  <a:pt x="9168987" y="490232"/>
                </a:cubicBezTo>
                <a:close/>
                <a:moveTo>
                  <a:pt x="11201005" y="471089"/>
                </a:moveTo>
                <a:cubicBezTo>
                  <a:pt x="11064705" y="787426"/>
                  <a:pt x="10958405" y="1112932"/>
                  <a:pt x="10968432" y="1456010"/>
                </a:cubicBezTo>
                <a:cubicBezTo>
                  <a:pt x="10984596" y="1405817"/>
                  <a:pt x="11001105" y="1356171"/>
                  <a:pt x="11019967" y="1306553"/>
                </a:cubicBezTo>
                <a:lnTo>
                  <a:pt x="11035125" y="1266966"/>
                </a:lnTo>
                <a:cubicBezTo>
                  <a:pt x="11047342" y="1236154"/>
                  <a:pt x="11059004" y="1205706"/>
                  <a:pt x="11069972" y="1174168"/>
                </a:cubicBezTo>
                <a:cubicBezTo>
                  <a:pt x="11114708" y="1042083"/>
                  <a:pt x="11133811" y="900343"/>
                  <a:pt x="11152239" y="763628"/>
                </a:cubicBezTo>
                <a:cubicBezTo>
                  <a:pt x="11165272" y="667160"/>
                  <a:pt x="11178361" y="568344"/>
                  <a:pt x="11201005" y="471089"/>
                </a:cubicBezTo>
                <a:close/>
                <a:moveTo>
                  <a:pt x="1423113" y="445565"/>
                </a:moveTo>
                <a:lnTo>
                  <a:pt x="1260565" y="602982"/>
                </a:lnTo>
                <a:cubicBezTo>
                  <a:pt x="1135292" y="724135"/>
                  <a:pt x="1006090" y="850065"/>
                  <a:pt x="901900" y="992236"/>
                </a:cubicBezTo>
                <a:cubicBezTo>
                  <a:pt x="882292" y="1018928"/>
                  <a:pt x="863806" y="1046465"/>
                  <a:pt x="845044" y="1073436"/>
                </a:cubicBezTo>
                <a:cubicBezTo>
                  <a:pt x="797719" y="1142828"/>
                  <a:pt x="747866" y="1214196"/>
                  <a:pt x="685926" y="1274069"/>
                </a:cubicBezTo>
                <a:cubicBezTo>
                  <a:pt x="685087" y="1275192"/>
                  <a:pt x="684806" y="1276038"/>
                  <a:pt x="684248" y="1277721"/>
                </a:cubicBezTo>
                <a:cubicBezTo>
                  <a:pt x="955830" y="1021343"/>
                  <a:pt x="1215323" y="756291"/>
                  <a:pt x="1423113" y="445565"/>
                </a:cubicBezTo>
                <a:close/>
                <a:moveTo>
                  <a:pt x="3316479" y="443136"/>
                </a:moveTo>
                <a:lnTo>
                  <a:pt x="3546806" y="927139"/>
                </a:lnTo>
                <a:cubicBezTo>
                  <a:pt x="3510992" y="788388"/>
                  <a:pt x="3440535" y="657075"/>
                  <a:pt x="3364433" y="524121"/>
                </a:cubicBezTo>
                <a:lnTo>
                  <a:pt x="3316479" y="443136"/>
                </a:lnTo>
                <a:close/>
                <a:moveTo>
                  <a:pt x="10268559" y="442054"/>
                </a:moveTo>
                <a:cubicBezTo>
                  <a:pt x="10277021" y="671939"/>
                  <a:pt x="10375577" y="877148"/>
                  <a:pt x="10494169" y="1091780"/>
                </a:cubicBezTo>
                <a:cubicBezTo>
                  <a:pt x="10447177" y="970850"/>
                  <a:pt x="10400743" y="849562"/>
                  <a:pt x="10356661" y="728302"/>
                </a:cubicBezTo>
                <a:cubicBezTo>
                  <a:pt x="10321871" y="632517"/>
                  <a:pt x="10289232" y="537669"/>
                  <a:pt x="10268559" y="442054"/>
                </a:cubicBezTo>
                <a:close/>
                <a:moveTo>
                  <a:pt x="3291335" y="338420"/>
                </a:moveTo>
                <a:cubicBezTo>
                  <a:pt x="3324815" y="395296"/>
                  <a:pt x="3358740" y="451691"/>
                  <a:pt x="3390805" y="508163"/>
                </a:cubicBezTo>
                <a:cubicBezTo>
                  <a:pt x="3469925" y="646583"/>
                  <a:pt x="3543427" y="784298"/>
                  <a:pt x="3579062" y="930040"/>
                </a:cubicBezTo>
                <a:cubicBezTo>
                  <a:pt x="3585500" y="799842"/>
                  <a:pt x="3547302" y="683076"/>
                  <a:pt x="3467355" y="559130"/>
                </a:cubicBezTo>
                <a:cubicBezTo>
                  <a:pt x="3420192" y="486029"/>
                  <a:pt x="3371016" y="420934"/>
                  <a:pt x="3310753" y="358140"/>
                </a:cubicBezTo>
                <a:cubicBezTo>
                  <a:pt x="3303466" y="350509"/>
                  <a:pt x="3297626" y="344227"/>
                  <a:pt x="3291335" y="338420"/>
                </a:cubicBezTo>
                <a:close/>
                <a:moveTo>
                  <a:pt x="1635889" y="280494"/>
                </a:moveTo>
                <a:lnTo>
                  <a:pt x="1634800" y="302111"/>
                </a:lnTo>
                <a:cubicBezTo>
                  <a:pt x="1634800" y="302111"/>
                  <a:pt x="1635342" y="287795"/>
                  <a:pt x="1635889" y="280494"/>
                </a:cubicBezTo>
                <a:close/>
                <a:moveTo>
                  <a:pt x="10277529" y="272307"/>
                </a:moveTo>
                <a:cubicBezTo>
                  <a:pt x="10277467" y="274640"/>
                  <a:pt x="10276853" y="277334"/>
                  <a:pt x="10276797" y="279672"/>
                </a:cubicBezTo>
                <a:cubicBezTo>
                  <a:pt x="10284209" y="425149"/>
                  <a:pt x="10331835" y="570199"/>
                  <a:pt x="10385906" y="718031"/>
                </a:cubicBezTo>
                <a:cubicBezTo>
                  <a:pt x="10434036" y="850493"/>
                  <a:pt x="10484873" y="983529"/>
                  <a:pt x="10536458" y="1115310"/>
                </a:cubicBezTo>
                <a:cubicBezTo>
                  <a:pt x="10537315" y="979107"/>
                  <a:pt x="10476552" y="837858"/>
                  <a:pt x="10436479" y="715570"/>
                </a:cubicBezTo>
                <a:cubicBezTo>
                  <a:pt x="10386976" y="566354"/>
                  <a:pt x="10333255" y="419072"/>
                  <a:pt x="10277529" y="272307"/>
                </a:cubicBezTo>
                <a:close/>
                <a:moveTo>
                  <a:pt x="1510397" y="255705"/>
                </a:moveTo>
                <a:cubicBezTo>
                  <a:pt x="1390337" y="300510"/>
                  <a:pt x="1267181" y="337747"/>
                  <a:pt x="1146550" y="373012"/>
                </a:cubicBezTo>
                <a:cubicBezTo>
                  <a:pt x="997862" y="416736"/>
                  <a:pt x="843568" y="461871"/>
                  <a:pt x="698834" y="523272"/>
                </a:cubicBezTo>
                <a:cubicBezTo>
                  <a:pt x="460140" y="624106"/>
                  <a:pt x="242842" y="767577"/>
                  <a:pt x="34256" y="918603"/>
                </a:cubicBezTo>
                <a:cubicBezTo>
                  <a:pt x="196048" y="819849"/>
                  <a:pt x="358125" y="721653"/>
                  <a:pt x="527241" y="636078"/>
                </a:cubicBezTo>
                <a:cubicBezTo>
                  <a:pt x="838255" y="479281"/>
                  <a:pt x="1212318" y="434093"/>
                  <a:pt x="1510397" y="255705"/>
                </a:cubicBezTo>
                <a:close/>
                <a:moveTo>
                  <a:pt x="1313114" y="226216"/>
                </a:moveTo>
                <a:cubicBezTo>
                  <a:pt x="1247578" y="225578"/>
                  <a:pt x="1180153" y="227293"/>
                  <a:pt x="1109304" y="240030"/>
                </a:cubicBezTo>
                <a:cubicBezTo>
                  <a:pt x="689821" y="315031"/>
                  <a:pt x="334655" y="603530"/>
                  <a:pt x="8129" y="901519"/>
                </a:cubicBezTo>
                <a:cubicBezTo>
                  <a:pt x="220923" y="747682"/>
                  <a:pt x="442983" y="599720"/>
                  <a:pt x="687572" y="496629"/>
                </a:cubicBezTo>
                <a:cubicBezTo>
                  <a:pt x="833705" y="435223"/>
                  <a:pt x="989118" y="389520"/>
                  <a:pt x="1138365" y="345515"/>
                </a:cubicBezTo>
                <a:cubicBezTo>
                  <a:pt x="1260121" y="309686"/>
                  <a:pt x="1384681" y="272451"/>
                  <a:pt x="1505579" y="226526"/>
                </a:cubicBezTo>
                <a:cubicBezTo>
                  <a:pt x="1442294" y="229846"/>
                  <a:pt x="1378650" y="226854"/>
                  <a:pt x="1313114" y="226216"/>
                </a:cubicBezTo>
                <a:close/>
                <a:moveTo>
                  <a:pt x="3655073" y="221884"/>
                </a:moveTo>
                <a:cubicBezTo>
                  <a:pt x="3768399" y="336347"/>
                  <a:pt x="3873410" y="455450"/>
                  <a:pt x="3989938" y="562685"/>
                </a:cubicBezTo>
                <a:cubicBezTo>
                  <a:pt x="4106468" y="669916"/>
                  <a:pt x="4234512" y="765281"/>
                  <a:pt x="4393907" y="832258"/>
                </a:cubicBezTo>
                <a:cubicBezTo>
                  <a:pt x="4484865" y="870540"/>
                  <a:pt x="4571866" y="903385"/>
                  <a:pt x="4648051" y="945051"/>
                </a:cubicBezTo>
                <a:cubicBezTo>
                  <a:pt x="4566919" y="872848"/>
                  <a:pt x="4474187" y="813216"/>
                  <a:pt x="4383389" y="755369"/>
                </a:cubicBezTo>
                <a:cubicBezTo>
                  <a:pt x="4310251" y="708460"/>
                  <a:pt x="4234739" y="660250"/>
                  <a:pt x="4165508" y="606196"/>
                </a:cubicBezTo>
                <a:cubicBezTo>
                  <a:pt x="4131846" y="579598"/>
                  <a:pt x="4099524" y="551549"/>
                  <a:pt x="4068162" y="524394"/>
                </a:cubicBezTo>
                <a:cubicBezTo>
                  <a:pt x="4039704" y="499919"/>
                  <a:pt x="4010763" y="474992"/>
                  <a:pt x="3981416" y="451482"/>
                </a:cubicBezTo>
                <a:cubicBezTo>
                  <a:pt x="3923199" y="404909"/>
                  <a:pt x="3860482" y="362236"/>
                  <a:pt x="3800147" y="320872"/>
                </a:cubicBezTo>
                <a:lnTo>
                  <a:pt x="3655073" y="221884"/>
                </a:lnTo>
                <a:close/>
                <a:moveTo>
                  <a:pt x="3670252" y="193798"/>
                </a:moveTo>
                <a:lnTo>
                  <a:pt x="3817258" y="294577"/>
                </a:lnTo>
                <a:cubicBezTo>
                  <a:pt x="3878082" y="336387"/>
                  <a:pt x="3941278" y="379498"/>
                  <a:pt x="4000461" y="426966"/>
                </a:cubicBezTo>
                <a:cubicBezTo>
                  <a:pt x="4030299" y="450926"/>
                  <a:pt x="4059233" y="475849"/>
                  <a:pt x="4088180" y="500774"/>
                </a:cubicBezTo>
                <a:cubicBezTo>
                  <a:pt x="4119532" y="527928"/>
                  <a:pt x="4151864" y="555979"/>
                  <a:pt x="4184555" y="581683"/>
                </a:cubicBezTo>
                <a:cubicBezTo>
                  <a:pt x="4252374" y="635322"/>
                  <a:pt x="4327401" y="683085"/>
                  <a:pt x="4399563" y="729106"/>
                </a:cubicBezTo>
                <a:cubicBezTo>
                  <a:pt x="4497546" y="791788"/>
                  <a:pt x="4597907" y="855772"/>
                  <a:pt x="4684469" y="935680"/>
                </a:cubicBezTo>
                <a:lnTo>
                  <a:pt x="4690271" y="941034"/>
                </a:lnTo>
                <a:cubicBezTo>
                  <a:pt x="4617960" y="705006"/>
                  <a:pt x="4326618" y="547128"/>
                  <a:pt x="4136093" y="429466"/>
                </a:cubicBezTo>
                <a:cubicBezTo>
                  <a:pt x="3985171" y="335831"/>
                  <a:pt x="3831168" y="258155"/>
                  <a:pt x="3670252" y="193798"/>
                </a:cubicBezTo>
                <a:close/>
                <a:moveTo>
                  <a:pt x="9334796" y="27584"/>
                </a:moveTo>
                <a:cubicBezTo>
                  <a:pt x="9406875" y="179228"/>
                  <a:pt x="9503788" y="329542"/>
                  <a:pt x="9651570" y="397505"/>
                </a:cubicBezTo>
                <a:cubicBezTo>
                  <a:pt x="9559808" y="257686"/>
                  <a:pt x="9456900" y="135734"/>
                  <a:pt x="9334796" y="27584"/>
                </a:cubicBezTo>
                <a:close/>
                <a:moveTo>
                  <a:pt x="4440129" y="19571"/>
                </a:moveTo>
                <a:cubicBezTo>
                  <a:pt x="4500684" y="171308"/>
                  <a:pt x="4765312" y="394987"/>
                  <a:pt x="4856525" y="486351"/>
                </a:cubicBezTo>
                <a:cubicBezTo>
                  <a:pt x="4921046" y="550838"/>
                  <a:pt x="4987678" y="618617"/>
                  <a:pt x="5059055" y="679918"/>
                </a:cubicBezTo>
                <a:cubicBezTo>
                  <a:pt x="5130436" y="741218"/>
                  <a:pt x="5206561" y="796043"/>
                  <a:pt x="5290070" y="834619"/>
                </a:cubicBezTo>
                <a:cubicBezTo>
                  <a:pt x="5126032" y="703785"/>
                  <a:pt x="4978794" y="550858"/>
                  <a:pt x="4834991" y="401985"/>
                </a:cubicBezTo>
                <a:cubicBezTo>
                  <a:pt x="4709629" y="271933"/>
                  <a:pt x="4579958" y="138796"/>
                  <a:pt x="4440129" y="19571"/>
                </a:cubicBezTo>
                <a:close/>
                <a:moveTo>
                  <a:pt x="8613009" y="0"/>
                </a:moveTo>
                <a:lnTo>
                  <a:pt x="8720364" y="0"/>
                </a:lnTo>
                <a:lnTo>
                  <a:pt x="8781165" y="82863"/>
                </a:lnTo>
                <a:cubicBezTo>
                  <a:pt x="8835159" y="149786"/>
                  <a:pt x="8896472" y="209441"/>
                  <a:pt x="8971448" y="246946"/>
                </a:cubicBezTo>
                <a:cubicBezTo>
                  <a:pt x="8910775" y="192244"/>
                  <a:pt x="8864937" y="124231"/>
                  <a:pt x="8820691" y="57482"/>
                </a:cubicBezTo>
                <a:lnTo>
                  <a:pt x="8807612" y="38256"/>
                </a:lnTo>
                <a:lnTo>
                  <a:pt x="8780258" y="0"/>
                </a:lnTo>
                <a:lnTo>
                  <a:pt x="8818949" y="0"/>
                </a:lnTo>
                <a:lnTo>
                  <a:pt x="8833783" y="20753"/>
                </a:lnTo>
                <a:lnTo>
                  <a:pt x="8846863" y="39981"/>
                </a:lnTo>
                <a:cubicBezTo>
                  <a:pt x="8881714" y="92040"/>
                  <a:pt x="8917610" y="145725"/>
                  <a:pt x="8960046" y="191389"/>
                </a:cubicBezTo>
                <a:lnTo>
                  <a:pt x="8876789" y="0"/>
                </a:lnTo>
                <a:lnTo>
                  <a:pt x="8980100" y="0"/>
                </a:lnTo>
                <a:lnTo>
                  <a:pt x="9090618" y="287225"/>
                </a:lnTo>
                <a:cubicBezTo>
                  <a:pt x="9321070" y="406548"/>
                  <a:pt x="9546131" y="530850"/>
                  <a:pt x="9762441" y="664587"/>
                </a:cubicBezTo>
                <a:cubicBezTo>
                  <a:pt x="9739891" y="606197"/>
                  <a:pt x="9720655" y="545696"/>
                  <a:pt x="9717826" y="487719"/>
                </a:cubicBezTo>
                <a:cubicBezTo>
                  <a:pt x="9716379" y="487883"/>
                  <a:pt x="9714371" y="488401"/>
                  <a:pt x="9713123" y="487663"/>
                </a:cubicBezTo>
                <a:cubicBezTo>
                  <a:pt x="9492837" y="457254"/>
                  <a:pt x="9357418" y="278154"/>
                  <a:pt x="9260878" y="87448"/>
                </a:cubicBezTo>
                <a:lnTo>
                  <a:pt x="9221522" y="0"/>
                </a:lnTo>
                <a:lnTo>
                  <a:pt x="9425221" y="0"/>
                </a:lnTo>
                <a:lnTo>
                  <a:pt x="9453548" y="23392"/>
                </a:lnTo>
                <a:cubicBezTo>
                  <a:pt x="9515298" y="81904"/>
                  <a:pt x="9572467" y="144207"/>
                  <a:pt x="9625671" y="210960"/>
                </a:cubicBezTo>
                <a:cubicBezTo>
                  <a:pt x="9624081" y="161011"/>
                  <a:pt x="9627113" y="110980"/>
                  <a:pt x="9632927" y="60128"/>
                </a:cubicBezTo>
                <a:lnTo>
                  <a:pt x="9642174" y="0"/>
                </a:lnTo>
                <a:lnTo>
                  <a:pt x="9731615" y="0"/>
                </a:lnTo>
                <a:lnTo>
                  <a:pt x="9721255" y="74242"/>
                </a:lnTo>
                <a:cubicBezTo>
                  <a:pt x="9713264" y="158966"/>
                  <a:pt x="9714814" y="243239"/>
                  <a:pt x="9736458" y="329413"/>
                </a:cubicBezTo>
                <a:cubicBezTo>
                  <a:pt x="9741385" y="251922"/>
                  <a:pt x="9752472" y="174320"/>
                  <a:pt x="9763499" y="99057"/>
                </a:cubicBezTo>
                <a:lnTo>
                  <a:pt x="9777267" y="0"/>
                </a:lnTo>
                <a:lnTo>
                  <a:pt x="9808036" y="0"/>
                </a:lnTo>
                <a:lnTo>
                  <a:pt x="9793821" y="102652"/>
                </a:lnTo>
                <a:cubicBezTo>
                  <a:pt x="9783066" y="174683"/>
                  <a:pt x="9772446" y="248150"/>
                  <a:pt x="9767436" y="321864"/>
                </a:cubicBezTo>
                <a:cubicBezTo>
                  <a:pt x="9782786" y="295954"/>
                  <a:pt x="9799440" y="268443"/>
                  <a:pt x="9814477" y="233531"/>
                </a:cubicBezTo>
                <a:cubicBezTo>
                  <a:pt x="9842546" y="169402"/>
                  <a:pt x="9861429" y="104298"/>
                  <a:pt x="9873012" y="38619"/>
                </a:cubicBezTo>
                <a:lnTo>
                  <a:pt x="9875879" y="0"/>
                </a:lnTo>
                <a:lnTo>
                  <a:pt x="9965253" y="0"/>
                </a:lnTo>
                <a:lnTo>
                  <a:pt x="9930901" y="135026"/>
                </a:lnTo>
                <a:cubicBezTo>
                  <a:pt x="9915560" y="179805"/>
                  <a:pt x="9897837" y="223903"/>
                  <a:pt x="9880832" y="271562"/>
                </a:cubicBezTo>
                <a:cubicBezTo>
                  <a:pt x="9817639" y="451472"/>
                  <a:pt x="9825316" y="573022"/>
                  <a:pt x="9896024" y="749295"/>
                </a:cubicBezTo>
                <a:cubicBezTo>
                  <a:pt x="10068034" y="860020"/>
                  <a:pt x="10235704" y="977341"/>
                  <a:pt x="10395379" y="1102843"/>
                </a:cubicBezTo>
                <a:cubicBezTo>
                  <a:pt x="10227815" y="794610"/>
                  <a:pt x="10104867" y="497696"/>
                  <a:pt x="10225980" y="132061"/>
                </a:cubicBezTo>
                <a:cubicBezTo>
                  <a:pt x="10233239" y="110559"/>
                  <a:pt x="10303382" y="80255"/>
                  <a:pt x="10314210" y="109353"/>
                </a:cubicBezTo>
                <a:cubicBezTo>
                  <a:pt x="10408734" y="350872"/>
                  <a:pt x="10497596" y="594472"/>
                  <a:pt x="10573663" y="842430"/>
                </a:cubicBezTo>
                <a:cubicBezTo>
                  <a:pt x="10618238" y="986363"/>
                  <a:pt x="10653304" y="1120296"/>
                  <a:pt x="10583736" y="1259819"/>
                </a:cubicBezTo>
                <a:cubicBezTo>
                  <a:pt x="10685909" y="1347757"/>
                  <a:pt x="10784700" y="1440157"/>
                  <a:pt x="10880472" y="1537558"/>
                </a:cubicBezTo>
                <a:cubicBezTo>
                  <a:pt x="10849056" y="1070967"/>
                  <a:pt x="11034230" y="637538"/>
                  <a:pt x="11231212" y="216474"/>
                </a:cubicBezTo>
                <a:cubicBezTo>
                  <a:pt x="11242138" y="193394"/>
                  <a:pt x="11319709" y="169841"/>
                  <a:pt x="11317765" y="209405"/>
                </a:cubicBezTo>
                <a:cubicBezTo>
                  <a:pt x="11295958" y="696233"/>
                  <a:pt x="11372236" y="1247562"/>
                  <a:pt x="10982911" y="1622260"/>
                </a:cubicBezTo>
                <a:cubicBezTo>
                  <a:pt x="10979389" y="1625277"/>
                  <a:pt x="10974419" y="1628456"/>
                  <a:pt x="10968747" y="1630552"/>
                </a:cubicBezTo>
                <a:cubicBezTo>
                  <a:pt x="11069120" y="1738803"/>
                  <a:pt x="11166116" y="1851511"/>
                  <a:pt x="11258020" y="1972078"/>
                </a:cubicBezTo>
                <a:cubicBezTo>
                  <a:pt x="11414501" y="2177795"/>
                  <a:pt x="11558425" y="2393089"/>
                  <a:pt x="11688741" y="2616312"/>
                </a:cubicBezTo>
                <a:cubicBezTo>
                  <a:pt x="11728326" y="2494422"/>
                  <a:pt x="11744133" y="2360920"/>
                  <a:pt x="11794425" y="2252109"/>
                </a:cubicBezTo>
                <a:cubicBezTo>
                  <a:pt x="11793785" y="2248682"/>
                  <a:pt x="11793359" y="2244360"/>
                  <a:pt x="11792727" y="2240934"/>
                </a:cubicBezTo>
                <a:cubicBezTo>
                  <a:pt x="11786706" y="2242483"/>
                  <a:pt x="11780344" y="2243486"/>
                  <a:pt x="11776744" y="2242723"/>
                </a:cubicBezTo>
                <a:cubicBezTo>
                  <a:pt x="11442886" y="2179574"/>
                  <a:pt x="11457436" y="1554823"/>
                  <a:pt x="11442546" y="1307592"/>
                </a:cubicBezTo>
                <a:cubicBezTo>
                  <a:pt x="11441155" y="1284728"/>
                  <a:pt x="11514076" y="1258776"/>
                  <a:pt x="11527771" y="1275317"/>
                </a:cubicBezTo>
                <a:cubicBezTo>
                  <a:pt x="11715804" y="1499943"/>
                  <a:pt x="11799388" y="1758422"/>
                  <a:pt x="11851542" y="2034703"/>
                </a:cubicBezTo>
                <a:cubicBezTo>
                  <a:pt x="11913004" y="1924500"/>
                  <a:pt x="12015977" y="1821086"/>
                  <a:pt x="12122505" y="1727948"/>
                </a:cubicBezTo>
                <a:lnTo>
                  <a:pt x="12192000" y="1669975"/>
                </a:lnTo>
                <a:lnTo>
                  <a:pt x="12192000" y="1731063"/>
                </a:lnTo>
                <a:lnTo>
                  <a:pt x="12155105" y="1762181"/>
                </a:lnTo>
                <a:cubicBezTo>
                  <a:pt x="12056052" y="1853318"/>
                  <a:pt x="11965498" y="1956071"/>
                  <a:pt x="11918903" y="2062132"/>
                </a:cubicBezTo>
                <a:cubicBezTo>
                  <a:pt x="11960691" y="1997848"/>
                  <a:pt x="12011970" y="1941101"/>
                  <a:pt x="12067554" y="1888498"/>
                </a:cubicBezTo>
                <a:lnTo>
                  <a:pt x="12192000" y="1782392"/>
                </a:lnTo>
                <a:lnTo>
                  <a:pt x="12192000" y="1822559"/>
                </a:lnTo>
                <a:lnTo>
                  <a:pt x="12087498" y="1911764"/>
                </a:lnTo>
                <a:cubicBezTo>
                  <a:pt x="12032329" y="1964102"/>
                  <a:pt x="11981742" y="2020408"/>
                  <a:pt x="11941335" y="2083809"/>
                </a:cubicBezTo>
                <a:cubicBezTo>
                  <a:pt x="11925082" y="2109523"/>
                  <a:pt x="11910985" y="2136169"/>
                  <a:pt x="11898139" y="2163553"/>
                </a:cubicBezTo>
                <a:cubicBezTo>
                  <a:pt x="11945914" y="2129922"/>
                  <a:pt x="11992854" y="2093778"/>
                  <a:pt x="12037359" y="2053816"/>
                </a:cubicBezTo>
                <a:lnTo>
                  <a:pt x="12192000" y="1901891"/>
                </a:lnTo>
                <a:lnTo>
                  <a:pt x="12192000" y="1973912"/>
                </a:lnTo>
                <a:lnTo>
                  <a:pt x="12054488" y="2104939"/>
                </a:lnTo>
                <a:cubicBezTo>
                  <a:pt x="12007570" y="2147210"/>
                  <a:pt x="11919625" y="2193495"/>
                  <a:pt x="11880977" y="2245040"/>
                </a:cubicBezTo>
                <a:cubicBezTo>
                  <a:pt x="11880428" y="2245391"/>
                  <a:pt x="11880223" y="2246288"/>
                  <a:pt x="11879666" y="2246644"/>
                </a:cubicBezTo>
                <a:cubicBezTo>
                  <a:pt x="11877599" y="2249494"/>
                  <a:pt x="11875186" y="2251803"/>
                  <a:pt x="11873674" y="2254306"/>
                </a:cubicBezTo>
                <a:cubicBezTo>
                  <a:pt x="11806563" y="2362374"/>
                  <a:pt x="11801847" y="2563131"/>
                  <a:pt x="11738608" y="2689417"/>
                </a:cubicBezTo>
                <a:cubicBezTo>
                  <a:pt x="11737642" y="2691562"/>
                  <a:pt x="11735234" y="2693876"/>
                  <a:pt x="11732820" y="2696184"/>
                </a:cubicBezTo>
                <a:cubicBezTo>
                  <a:pt x="11856220" y="2915593"/>
                  <a:pt x="11965159" y="3142523"/>
                  <a:pt x="12058063" y="3376045"/>
                </a:cubicBezTo>
                <a:lnTo>
                  <a:pt x="12077722" y="3428999"/>
                </a:lnTo>
                <a:lnTo>
                  <a:pt x="11980831" y="3428999"/>
                </a:lnTo>
                <a:lnTo>
                  <a:pt x="11842370" y="3103596"/>
                </a:lnTo>
                <a:lnTo>
                  <a:pt x="11807118" y="3032642"/>
                </a:lnTo>
                <a:cubicBezTo>
                  <a:pt x="11675874" y="2761726"/>
                  <a:pt x="11523363" y="2501353"/>
                  <a:pt x="11352410" y="2253534"/>
                </a:cubicBezTo>
                <a:cubicBezTo>
                  <a:pt x="11349154" y="2253314"/>
                  <a:pt x="11346248" y="2253642"/>
                  <a:pt x="11344098" y="2252717"/>
                </a:cubicBezTo>
                <a:cubicBezTo>
                  <a:pt x="11146884" y="2178050"/>
                  <a:pt x="10940954" y="2145737"/>
                  <a:pt x="10730809" y="2156749"/>
                </a:cubicBezTo>
                <a:cubicBezTo>
                  <a:pt x="10726045" y="2159034"/>
                  <a:pt x="10720166" y="2162021"/>
                  <a:pt x="10713050" y="2164271"/>
                </a:cubicBezTo>
                <a:cubicBezTo>
                  <a:pt x="10300570" y="2303161"/>
                  <a:pt x="9845774" y="2211588"/>
                  <a:pt x="9420192" y="2263050"/>
                </a:cubicBezTo>
                <a:cubicBezTo>
                  <a:pt x="9405112" y="2265029"/>
                  <a:pt x="9380308" y="2257903"/>
                  <a:pt x="9404066" y="2242708"/>
                </a:cubicBezTo>
                <a:cubicBezTo>
                  <a:pt x="9811305" y="1986077"/>
                  <a:pt x="10269729" y="1904413"/>
                  <a:pt x="10712309" y="2109562"/>
                </a:cubicBezTo>
                <a:cubicBezTo>
                  <a:pt x="10909559" y="2093006"/>
                  <a:pt x="11103888" y="2112041"/>
                  <a:pt x="11291486" y="2166804"/>
                </a:cubicBezTo>
                <a:cubicBezTo>
                  <a:pt x="11253937" y="2114176"/>
                  <a:pt x="11215832" y="2061905"/>
                  <a:pt x="11176624" y="2010340"/>
                </a:cubicBezTo>
                <a:cubicBezTo>
                  <a:pt x="11019444" y="1803532"/>
                  <a:pt x="10848144" y="1617247"/>
                  <a:pt x="10665962" y="1445588"/>
                </a:cubicBezTo>
                <a:cubicBezTo>
                  <a:pt x="10659400" y="1447493"/>
                  <a:pt x="10653378" y="1449043"/>
                  <a:pt x="10647017" y="1450047"/>
                </a:cubicBezTo>
                <a:cubicBezTo>
                  <a:pt x="10469841" y="1508947"/>
                  <a:pt x="10294852" y="1560315"/>
                  <a:pt x="10107096" y="1560072"/>
                </a:cubicBezTo>
                <a:cubicBezTo>
                  <a:pt x="9884392" y="1559955"/>
                  <a:pt x="9658777" y="1518776"/>
                  <a:pt x="9439953" y="1480921"/>
                </a:cubicBezTo>
                <a:cubicBezTo>
                  <a:pt x="9408584" y="1475693"/>
                  <a:pt x="9464056" y="1445580"/>
                  <a:pt x="9470279" y="1443131"/>
                </a:cubicBezTo>
                <a:cubicBezTo>
                  <a:pt x="9777078" y="1343480"/>
                  <a:pt x="10227985" y="1251296"/>
                  <a:pt x="10565024" y="1352269"/>
                </a:cubicBezTo>
                <a:cubicBezTo>
                  <a:pt x="10362949" y="1172638"/>
                  <a:pt x="10148128" y="1009593"/>
                  <a:pt x="9922490" y="858833"/>
                </a:cubicBezTo>
                <a:cubicBezTo>
                  <a:pt x="9921938" y="859186"/>
                  <a:pt x="9921032" y="858993"/>
                  <a:pt x="9920481" y="859346"/>
                </a:cubicBezTo>
                <a:cubicBezTo>
                  <a:pt x="9919033" y="859508"/>
                  <a:pt x="9917026" y="860026"/>
                  <a:pt x="9916127" y="859836"/>
                </a:cubicBezTo>
                <a:cubicBezTo>
                  <a:pt x="9902906" y="859860"/>
                  <a:pt x="9795895" y="935971"/>
                  <a:pt x="9791125" y="938248"/>
                </a:cubicBezTo>
                <a:cubicBezTo>
                  <a:pt x="9707175" y="977384"/>
                  <a:pt x="9617775" y="1003133"/>
                  <a:pt x="9528364" y="1022767"/>
                </a:cubicBezTo>
                <a:cubicBezTo>
                  <a:pt x="9228232" y="1089029"/>
                  <a:pt x="8927622" y="1097349"/>
                  <a:pt x="8629850" y="1184329"/>
                </a:cubicBezTo>
                <a:cubicBezTo>
                  <a:pt x="8609591" y="1190390"/>
                  <a:pt x="8554225" y="1189011"/>
                  <a:pt x="8600239" y="1167243"/>
                </a:cubicBezTo>
                <a:cubicBezTo>
                  <a:pt x="8928850" y="1009196"/>
                  <a:pt x="9367700" y="707057"/>
                  <a:pt x="9761570" y="753283"/>
                </a:cubicBezTo>
                <a:cubicBezTo>
                  <a:pt x="9633677" y="672602"/>
                  <a:pt x="9502269" y="594929"/>
                  <a:pt x="9368237" y="520470"/>
                </a:cubicBezTo>
                <a:cubicBezTo>
                  <a:pt x="9363677" y="521852"/>
                  <a:pt x="9358768" y="522697"/>
                  <a:pt x="9354614" y="522288"/>
                </a:cubicBezTo>
                <a:cubicBezTo>
                  <a:pt x="9045666" y="683095"/>
                  <a:pt x="8711508" y="755792"/>
                  <a:pt x="8364351" y="730267"/>
                </a:cubicBezTo>
                <a:cubicBezTo>
                  <a:pt x="8322605" y="727073"/>
                  <a:pt x="8373028" y="696362"/>
                  <a:pt x="8386567" y="690760"/>
                </a:cubicBezTo>
                <a:cubicBezTo>
                  <a:pt x="8661942" y="588222"/>
                  <a:pt x="8938634" y="428115"/>
                  <a:pt x="9231713" y="444539"/>
                </a:cubicBezTo>
                <a:lnTo>
                  <a:pt x="9023301" y="334109"/>
                </a:lnTo>
                <a:cubicBezTo>
                  <a:pt x="9018245" y="333512"/>
                  <a:pt x="9014299" y="332207"/>
                  <a:pt x="9010556" y="329998"/>
                </a:cubicBezTo>
                <a:cubicBezTo>
                  <a:pt x="8866159" y="300489"/>
                  <a:pt x="8772044" y="209935"/>
                  <a:pt x="8687367" y="101276"/>
                </a:cubicBezTo>
                <a:lnTo>
                  <a:pt x="8613009" y="0"/>
                </a:lnTo>
                <a:close/>
                <a:moveTo>
                  <a:pt x="4382818" y="0"/>
                </a:moveTo>
                <a:lnTo>
                  <a:pt x="4463614" y="0"/>
                </a:lnTo>
                <a:lnTo>
                  <a:pt x="4557150" y="81023"/>
                </a:lnTo>
                <a:cubicBezTo>
                  <a:pt x="4661606" y="177446"/>
                  <a:pt x="4760255" y="280152"/>
                  <a:pt x="4856936" y="380146"/>
                </a:cubicBezTo>
                <a:cubicBezTo>
                  <a:pt x="4939779" y="466025"/>
                  <a:pt x="5024071" y="553240"/>
                  <a:pt x="5111996" y="636759"/>
                </a:cubicBezTo>
                <a:cubicBezTo>
                  <a:pt x="5199925" y="720276"/>
                  <a:pt x="5291490" y="800096"/>
                  <a:pt x="5388878" y="871185"/>
                </a:cubicBezTo>
                <a:cubicBezTo>
                  <a:pt x="5401114" y="874421"/>
                  <a:pt x="5413353" y="877662"/>
                  <a:pt x="5425556" y="879967"/>
                </a:cubicBezTo>
                <a:cubicBezTo>
                  <a:pt x="5290970" y="693931"/>
                  <a:pt x="5119226" y="545244"/>
                  <a:pt x="4943646" y="393916"/>
                </a:cubicBezTo>
                <a:cubicBezTo>
                  <a:pt x="4828850" y="295110"/>
                  <a:pt x="4714058" y="196311"/>
                  <a:pt x="4594837" y="103274"/>
                </a:cubicBezTo>
                <a:cubicBezTo>
                  <a:pt x="4578644" y="90676"/>
                  <a:pt x="4548631" y="60178"/>
                  <a:pt x="4518536" y="31511"/>
                </a:cubicBezTo>
                <a:lnTo>
                  <a:pt x="4483543" y="0"/>
                </a:lnTo>
                <a:lnTo>
                  <a:pt x="4534233" y="0"/>
                </a:lnTo>
                <a:lnTo>
                  <a:pt x="4633631" y="74706"/>
                </a:lnTo>
                <a:cubicBezTo>
                  <a:pt x="4740433" y="159974"/>
                  <a:pt x="4845128" y="247888"/>
                  <a:pt x="4949299" y="337336"/>
                </a:cubicBezTo>
                <a:cubicBezTo>
                  <a:pt x="5065543" y="437477"/>
                  <a:pt x="5184542" y="536579"/>
                  <a:pt x="5291452" y="647801"/>
                </a:cubicBezTo>
                <a:cubicBezTo>
                  <a:pt x="5309900" y="666629"/>
                  <a:pt x="5393714" y="782504"/>
                  <a:pt x="5434998" y="825100"/>
                </a:cubicBezTo>
                <a:cubicBezTo>
                  <a:pt x="5369347" y="743892"/>
                  <a:pt x="5356822" y="407202"/>
                  <a:pt x="5351015" y="331989"/>
                </a:cubicBezTo>
                <a:cubicBezTo>
                  <a:pt x="5345883" y="264779"/>
                  <a:pt x="5343618" y="197920"/>
                  <a:pt x="5344012" y="131333"/>
                </a:cubicBezTo>
                <a:lnTo>
                  <a:pt x="5349920" y="0"/>
                </a:lnTo>
                <a:lnTo>
                  <a:pt x="5401317" y="0"/>
                </a:lnTo>
                <a:cubicBezTo>
                  <a:pt x="5401164" y="27934"/>
                  <a:pt x="5401012" y="55867"/>
                  <a:pt x="5400859" y="83801"/>
                </a:cubicBezTo>
                <a:cubicBezTo>
                  <a:pt x="5401142" y="121653"/>
                  <a:pt x="5401664" y="157291"/>
                  <a:pt x="5401644" y="188847"/>
                </a:cubicBezTo>
                <a:cubicBezTo>
                  <a:pt x="5401790" y="378859"/>
                  <a:pt x="5425483" y="563734"/>
                  <a:pt x="5467256" y="746494"/>
                </a:cubicBezTo>
                <a:cubicBezTo>
                  <a:pt x="5469824" y="542868"/>
                  <a:pt x="5459296" y="337904"/>
                  <a:pt x="5448069" y="138554"/>
                </a:cubicBezTo>
                <a:lnTo>
                  <a:pt x="5440458" y="0"/>
                </a:lnTo>
                <a:lnTo>
                  <a:pt x="5472521" y="0"/>
                </a:lnTo>
                <a:lnTo>
                  <a:pt x="5480135" y="136802"/>
                </a:lnTo>
                <a:cubicBezTo>
                  <a:pt x="5490809" y="333845"/>
                  <a:pt x="5501220" y="536024"/>
                  <a:pt x="5499023" y="737310"/>
                </a:cubicBezTo>
                <a:cubicBezTo>
                  <a:pt x="5546233" y="555186"/>
                  <a:pt x="5562118" y="370116"/>
                  <a:pt x="5547022" y="178838"/>
                </a:cubicBezTo>
                <a:lnTo>
                  <a:pt x="5522799" y="0"/>
                </a:lnTo>
                <a:lnTo>
                  <a:pt x="5573386" y="0"/>
                </a:lnTo>
                <a:lnTo>
                  <a:pt x="5587618" y="82353"/>
                </a:lnTo>
                <a:cubicBezTo>
                  <a:pt x="5626891" y="364989"/>
                  <a:pt x="5616244" y="649256"/>
                  <a:pt x="5519779" y="930223"/>
                </a:cubicBezTo>
                <a:cubicBezTo>
                  <a:pt x="5520262" y="930669"/>
                  <a:pt x="5520293" y="931602"/>
                  <a:pt x="5520293" y="931602"/>
                </a:cubicBezTo>
                <a:cubicBezTo>
                  <a:pt x="5627244" y="1008825"/>
                  <a:pt x="5699666" y="1119575"/>
                  <a:pt x="5767221" y="1236564"/>
                </a:cubicBezTo>
                <a:cubicBezTo>
                  <a:pt x="6275281" y="1270277"/>
                  <a:pt x="6739386" y="1349523"/>
                  <a:pt x="6937169" y="1386941"/>
                </a:cubicBezTo>
                <a:cubicBezTo>
                  <a:pt x="7134952" y="1424359"/>
                  <a:pt x="7020263" y="1474218"/>
                  <a:pt x="6953922" y="1461068"/>
                </a:cubicBezTo>
                <a:cubicBezTo>
                  <a:pt x="6799988" y="1430556"/>
                  <a:pt x="6485790" y="1386676"/>
                  <a:pt x="6071359" y="1341770"/>
                </a:cubicBezTo>
                <a:lnTo>
                  <a:pt x="6038839" y="1335474"/>
                </a:lnTo>
                <a:cubicBezTo>
                  <a:pt x="6038795" y="1335265"/>
                  <a:pt x="6038750" y="1335056"/>
                  <a:pt x="6038706" y="1334847"/>
                </a:cubicBezTo>
                <a:lnTo>
                  <a:pt x="6037784" y="1335270"/>
                </a:lnTo>
                <a:lnTo>
                  <a:pt x="6038839" y="1335474"/>
                </a:lnTo>
                <a:lnTo>
                  <a:pt x="6040338" y="1342418"/>
                </a:lnTo>
                <a:cubicBezTo>
                  <a:pt x="6039088" y="1352803"/>
                  <a:pt x="6034314" y="1365510"/>
                  <a:pt x="6024488" y="1380903"/>
                </a:cubicBezTo>
                <a:cubicBezTo>
                  <a:pt x="5910095" y="1629984"/>
                  <a:pt x="5773348" y="1867385"/>
                  <a:pt x="5599771" y="2080652"/>
                </a:cubicBezTo>
                <a:cubicBezTo>
                  <a:pt x="5583815" y="2100842"/>
                  <a:pt x="5566811" y="2118293"/>
                  <a:pt x="5548843" y="2134845"/>
                </a:cubicBezTo>
                <a:cubicBezTo>
                  <a:pt x="5773782" y="2216205"/>
                  <a:pt x="5890323" y="2638151"/>
                  <a:pt x="5940952" y="2821028"/>
                </a:cubicBezTo>
                <a:cubicBezTo>
                  <a:pt x="5979301" y="2958982"/>
                  <a:pt x="6009900" y="3098294"/>
                  <a:pt x="6043441" y="3236847"/>
                </a:cubicBezTo>
                <a:lnTo>
                  <a:pt x="6093432" y="3429000"/>
                </a:lnTo>
                <a:lnTo>
                  <a:pt x="6034344" y="3429000"/>
                </a:lnTo>
                <a:lnTo>
                  <a:pt x="6026679" y="3407959"/>
                </a:lnTo>
                <a:cubicBezTo>
                  <a:pt x="5958957" y="3236497"/>
                  <a:pt x="5878558" y="3069078"/>
                  <a:pt x="5800441" y="2906286"/>
                </a:cubicBezTo>
                <a:cubicBezTo>
                  <a:pt x="5703359" y="2702918"/>
                  <a:pt x="5602295" y="2493187"/>
                  <a:pt x="5526562" y="2276388"/>
                </a:cubicBezTo>
                <a:cubicBezTo>
                  <a:pt x="5523956" y="2269505"/>
                  <a:pt x="5521803" y="2262139"/>
                  <a:pt x="5519640" y="2254774"/>
                </a:cubicBezTo>
                <a:cubicBezTo>
                  <a:pt x="5523207" y="2541988"/>
                  <a:pt x="5738292" y="2877566"/>
                  <a:pt x="5844559" y="3124349"/>
                </a:cubicBezTo>
                <a:lnTo>
                  <a:pt x="5975994" y="3429000"/>
                </a:lnTo>
                <a:lnTo>
                  <a:pt x="5898547" y="3429000"/>
                </a:lnTo>
                <a:lnTo>
                  <a:pt x="5682041" y="2926860"/>
                </a:lnTo>
                <a:cubicBezTo>
                  <a:pt x="5609136" y="2757449"/>
                  <a:pt x="5505535" y="2577625"/>
                  <a:pt x="5461758" y="2391220"/>
                </a:cubicBezTo>
                <a:cubicBezTo>
                  <a:pt x="5415457" y="2654349"/>
                  <a:pt x="5335494" y="2905433"/>
                  <a:pt x="5237282" y="3150086"/>
                </a:cubicBezTo>
                <a:lnTo>
                  <a:pt x="5115009" y="3429000"/>
                </a:lnTo>
                <a:lnTo>
                  <a:pt x="5028074" y="3429000"/>
                </a:lnTo>
                <a:lnTo>
                  <a:pt x="5079508" y="3320074"/>
                </a:lnTo>
                <a:cubicBezTo>
                  <a:pt x="5200211" y="3053556"/>
                  <a:pt x="5305048" y="2781716"/>
                  <a:pt x="5371846" y="2495413"/>
                </a:cubicBezTo>
                <a:lnTo>
                  <a:pt x="5270512" y="2709975"/>
                </a:lnTo>
                <a:cubicBezTo>
                  <a:pt x="5192357" y="2875175"/>
                  <a:pt x="5112108" y="3046512"/>
                  <a:pt x="5062409" y="3224544"/>
                </a:cubicBezTo>
                <a:cubicBezTo>
                  <a:pt x="5053035" y="3257987"/>
                  <a:pt x="5045072" y="3291843"/>
                  <a:pt x="5036628" y="3325247"/>
                </a:cubicBezTo>
                <a:lnTo>
                  <a:pt x="5009112" y="3429000"/>
                </a:lnTo>
                <a:lnTo>
                  <a:pt x="4976679" y="3429000"/>
                </a:lnTo>
                <a:lnTo>
                  <a:pt x="5006537" y="3318068"/>
                </a:lnTo>
                <a:cubicBezTo>
                  <a:pt x="5014940" y="3283729"/>
                  <a:pt x="5022903" y="3249883"/>
                  <a:pt x="5032723" y="3215957"/>
                </a:cubicBezTo>
                <a:cubicBezTo>
                  <a:pt x="5083245" y="3035091"/>
                  <a:pt x="5164383" y="2862790"/>
                  <a:pt x="5242949" y="2696175"/>
                </a:cubicBezTo>
                <a:lnTo>
                  <a:pt x="5286321" y="2604555"/>
                </a:lnTo>
                <a:cubicBezTo>
                  <a:pt x="5153522" y="2789172"/>
                  <a:pt x="5058694" y="2991826"/>
                  <a:pt x="5008210" y="3220194"/>
                </a:cubicBezTo>
                <a:cubicBezTo>
                  <a:pt x="4999505" y="3258732"/>
                  <a:pt x="4992445" y="3297670"/>
                  <a:pt x="4986321" y="3336687"/>
                </a:cubicBezTo>
                <a:lnTo>
                  <a:pt x="4973474" y="3429000"/>
                </a:lnTo>
                <a:lnTo>
                  <a:pt x="4907178" y="3429000"/>
                </a:lnTo>
                <a:lnTo>
                  <a:pt x="4910810" y="3400660"/>
                </a:lnTo>
                <a:cubicBezTo>
                  <a:pt x="4927183" y="3266980"/>
                  <a:pt x="4945608" y="3133743"/>
                  <a:pt x="4987461" y="3003994"/>
                </a:cubicBezTo>
                <a:cubicBezTo>
                  <a:pt x="5033887" y="2860556"/>
                  <a:pt x="5098947" y="2728948"/>
                  <a:pt x="5179262" y="2606044"/>
                </a:cubicBezTo>
                <a:cubicBezTo>
                  <a:pt x="5016033" y="2740178"/>
                  <a:pt x="4838252" y="2859995"/>
                  <a:pt x="4689678" y="3011241"/>
                </a:cubicBezTo>
                <a:cubicBezTo>
                  <a:pt x="4615724" y="3086503"/>
                  <a:pt x="4545518" y="3165166"/>
                  <a:pt x="4477543" y="3245836"/>
                </a:cubicBezTo>
                <a:lnTo>
                  <a:pt x="4329957" y="3429000"/>
                </a:lnTo>
                <a:lnTo>
                  <a:pt x="4218595" y="3429000"/>
                </a:lnTo>
                <a:lnTo>
                  <a:pt x="4368888" y="3239412"/>
                </a:lnTo>
                <a:cubicBezTo>
                  <a:pt x="4431654" y="3162444"/>
                  <a:pt x="4495926" y="3086754"/>
                  <a:pt x="4563091" y="3013508"/>
                </a:cubicBezTo>
                <a:cubicBezTo>
                  <a:pt x="4810353" y="2744676"/>
                  <a:pt x="5160740" y="2562069"/>
                  <a:pt x="5387324" y="2276830"/>
                </a:cubicBezTo>
                <a:cubicBezTo>
                  <a:pt x="5286064" y="2365177"/>
                  <a:pt x="5178968" y="2447241"/>
                  <a:pt x="5073620" y="2526437"/>
                </a:cubicBezTo>
                <a:cubicBezTo>
                  <a:pt x="4943865" y="2624305"/>
                  <a:pt x="4809130" y="2725627"/>
                  <a:pt x="4689789" y="2839382"/>
                </a:cubicBezTo>
                <a:cubicBezTo>
                  <a:pt x="4591303" y="2932972"/>
                  <a:pt x="4502007" y="3035046"/>
                  <a:pt x="4418722" y="3141886"/>
                </a:cubicBezTo>
                <a:lnTo>
                  <a:pt x="4214944" y="3429000"/>
                </a:lnTo>
                <a:lnTo>
                  <a:pt x="4177898" y="3429000"/>
                </a:lnTo>
                <a:lnTo>
                  <a:pt x="4391597" y="3127370"/>
                </a:lnTo>
                <a:cubicBezTo>
                  <a:pt x="4476641" y="3017900"/>
                  <a:pt x="4567929" y="2913186"/>
                  <a:pt x="4668889" y="2817399"/>
                </a:cubicBezTo>
                <a:cubicBezTo>
                  <a:pt x="4789603" y="2703122"/>
                  <a:pt x="4925227" y="2600827"/>
                  <a:pt x="5055427" y="2502476"/>
                </a:cubicBezTo>
                <a:cubicBezTo>
                  <a:pt x="5161670" y="2422314"/>
                  <a:pt x="5270142" y="2339732"/>
                  <a:pt x="5371814" y="2249975"/>
                </a:cubicBezTo>
                <a:cubicBezTo>
                  <a:pt x="5250056" y="2303278"/>
                  <a:pt x="5117554" y="2332328"/>
                  <a:pt x="4987918" y="2409701"/>
                </a:cubicBezTo>
                <a:cubicBezTo>
                  <a:pt x="4699961" y="2581191"/>
                  <a:pt x="4491898" y="2857162"/>
                  <a:pt x="4317146" y="3158716"/>
                </a:cubicBezTo>
                <a:lnTo>
                  <a:pt x="4171627" y="3429000"/>
                </a:lnTo>
                <a:lnTo>
                  <a:pt x="4081585" y="3429000"/>
                </a:lnTo>
                <a:lnTo>
                  <a:pt x="4238603" y="3130341"/>
                </a:lnTo>
                <a:cubicBezTo>
                  <a:pt x="4385995" y="2870856"/>
                  <a:pt x="4555804" y="2627475"/>
                  <a:pt x="4778333" y="2444626"/>
                </a:cubicBezTo>
                <a:cubicBezTo>
                  <a:pt x="4974935" y="2283072"/>
                  <a:pt x="5214460" y="2274893"/>
                  <a:pt x="5414185" y="2144882"/>
                </a:cubicBezTo>
                <a:cubicBezTo>
                  <a:pt x="5665168" y="1980695"/>
                  <a:pt x="5834734" y="1608780"/>
                  <a:pt x="5959648" y="1331797"/>
                </a:cubicBezTo>
                <a:cubicBezTo>
                  <a:pt x="5758178" y="1313307"/>
                  <a:pt x="5556149" y="1304150"/>
                  <a:pt x="5355019" y="1305672"/>
                </a:cubicBezTo>
                <a:cubicBezTo>
                  <a:pt x="5292258" y="1471655"/>
                  <a:pt x="5203125" y="1618664"/>
                  <a:pt x="5083565" y="1750121"/>
                </a:cubicBezTo>
                <a:cubicBezTo>
                  <a:pt x="5049677" y="1950813"/>
                  <a:pt x="4862890" y="2066797"/>
                  <a:pt x="4713577" y="2187803"/>
                </a:cubicBezTo>
                <a:cubicBezTo>
                  <a:pt x="4481263" y="2376403"/>
                  <a:pt x="4239092" y="2551417"/>
                  <a:pt x="3989559" y="2716945"/>
                </a:cubicBezTo>
                <a:cubicBezTo>
                  <a:pt x="3958721" y="2737743"/>
                  <a:pt x="3915645" y="2662150"/>
                  <a:pt x="3939824" y="2637900"/>
                </a:cubicBezTo>
                <a:cubicBezTo>
                  <a:pt x="4170724" y="2402323"/>
                  <a:pt x="4361787" y="2137131"/>
                  <a:pt x="4584537" y="1895826"/>
                </a:cubicBezTo>
                <a:cubicBezTo>
                  <a:pt x="4710868" y="1758971"/>
                  <a:pt x="4848359" y="1668244"/>
                  <a:pt x="5037105" y="1659765"/>
                </a:cubicBezTo>
                <a:cubicBezTo>
                  <a:pt x="5038033" y="1659728"/>
                  <a:pt x="5039001" y="1660622"/>
                  <a:pt x="5039930" y="1660585"/>
                </a:cubicBezTo>
                <a:cubicBezTo>
                  <a:pt x="5133008" y="1553937"/>
                  <a:pt x="5207480" y="1436387"/>
                  <a:pt x="5263764" y="1306525"/>
                </a:cubicBezTo>
                <a:cubicBezTo>
                  <a:pt x="4867298" y="1314930"/>
                  <a:pt x="4472427" y="1363315"/>
                  <a:pt x="4086300" y="1455599"/>
                </a:cubicBezTo>
                <a:cubicBezTo>
                  <a:pt x="4087456" y="1461142"/>
                  <a:pt x="4087673" y="1466720"/>
                  <a:pt x="4085485" y="1470070"/>
                </a:cubicBezTo>
                <a:cubicBezTo>
                  <a:pt x="4003302" y="1581406"/>
                  <a:pt x="3928312" y="1697573"/>
                  <a:pt x="3871915" y="1824645"/>
                </a:cubicBezTo>
                <a:cubicBezTo>
                  <a:pt x="3845467" y="1885321"/>
                  <a:pt x="3832705" y="1973857"/>
                  <a:pt x="3799374" y="2037127"/>
                </a:cubicBezTo>
                <a:cubicBezTo>
                  <a:pt x="3785138" y="2416399"/>
                  <a:pt x="3675506" y="2848604"/>
                  <a:pt x="3498850" y="3232888"/>
                </a:cubicBezTo>
                <a:lnTo>
                  <a:pt x="3399216" y="3429000"/>
                </a:lnTo>
                <a:lnTo>
                  <a:pt x="3303688" y="3429000"/>
                </a:lnTo>
                <a:lnTo>
                  <a:pt x="3391774" y="3268181"/>
                </a:lnTo>
                <a:cubicBezTo>
                  <a:pt x="3573729" y="2908659"/>
                  <a:pt x="3697480" y="2493895"/>
                  <a:pt x="3735540" y="2117923"/>
                </a:cubicBezTo>
                <a:cubicBezTo>
                  <a:pt x="3733489" y="2124993"/>
                  <a:pt x="3731483" y="2132993"/>
                  <a:pt x="3729438" y="2140058"/>
                </a:cubicBezTo>
                <a:cubicBezTo>
                  <a:pt x="3722922" y="2163607"/>
                  <a:pt x="3715485" y="2187189"/>
                  <a:pt x="3707782" y="2215908"/>
                </a:cubicBezTo>
                <a:cubicBezTo>
                  <a:pt x="3671550" y="2346366"/>
                  <a:pt x="3633159" y="2481098"/>
                  <a:pt x="3583827" y="2610215"/>
                </a:cubicBezTo>
                <a:cubicBezTo>
                  <a:pt x="3571998" y="2640498"/>
                  <a:pt x="3559686" y="2670330"/>
                  <a:pt x="3547861" y="2700609"/>
                </a:cubicBezTo>
                <a:cubicBezTo>
                  <a:pt x="3528366" y="2748894"/>
                  <a:pt x="3507534" y="2798631"/>
                  <a:pt x="3490905" y="2848660"/>
                </a:cubicBezTo>
                <a:cubicBezTo>
                  <a:pt x="3477958" y="2885973"/>
                  <a:pt x="3466463" y="2924624"/>
                  <a:pt x="3455859" y="2962301"/>
                </a:cubicBezTo>
                <a:cubicBezTo>
                  <a:pt x="3447266" y="2991993"/>
                  <a:pt x="3438672" y="3021673"/>
                  <a:pt x="3429112" y="3050469"/>
                </a:cubicBezTo>
                <a:cubicBezTo>
                  <a:pt x="3394330" y="3158977"/>
                  <a:pt x="3348719" y="3264654"/>
                  <a:pt x="3304862" y="3367476"/>
                </a:cubicBezTo>
                <a:lnTo>
                  <a:pt x="3276071" y="3429000"/>
                </a:lnTo>
                <a:lnTo>
                  <a:pt x="3240805" y="3429000"/>
                </a:lnTo>
                <a:lnTo>
                  <a:pt x="3275917" y="3354192"/>
                </a:lnTo>
                <a:cubicBezTo>
                  <a:pt x="3319817" y="3252303"/>
                  <a:pt x="3364982" y="3147108"/>
                  <a:pt x="3399358" y="3040011"/>
                </a:cubicBezTo>
                <a:cubicBezTo>
                  <a:pt x="3408430" y="3010778"/>
                  <a:pt x="3417061" y="2982021"/>
                  <a:pt x="3425650" y="2952333"/>
                </a:cubicBezTo>
                <a:cubicBezTo>
                  <a:pt x="3436256" y="2914653"/>
                  <a:pt x="3448199" y="2875520"/>
                  <a:pt x="3460661" y="2837763"/>
                </a:cubicBezTo>
                <a:cubicBezTo>
                  <a:pt x="3477731" y="2787246"/>
                  <a:pt x="3498530" y="2736579"/>
                  <a:pt x="3518021" y="2688298"/>
                </a:cubicBezTo>
                <a:cubicBezTo>
                  <a:pt x="3530339" y="2658462"/>
                  <a:pt x="3542206" y="2629115"/>
                  <a:pt x="3554035" y="2598832"/>
                </a:cubicBezTo>
                <a:cubicBezTo>
                  <a:pt x="3602956" y="2471128"/>
                  <a:pt x="3640454" y="2337362"/>
                  <a:pt x="3677174" y="2207351"/>
                </a:cubicBezTo>
                <a:cubicBezTo>
                  <a:pt x="3685353" y="2179086"/>
                  <a:pt x="3692308" y="2155047"/>
                  <a:pt x="3698819" y="2131503"/>
                </a:cubicBezTo>
                <a:cubicBezTo>
                  <a:pt x="3699603" y="2127742"/>
                  <a:pt x="3701314" y="2123952"/>
                  <a:pt x="3702094" y="2120194"/>
                </a:cubicBezTo>
                <a:cubicBezTo>
                  <a:pt x="3586407" y="2255227"/>
                  <a:pt x="3491727" y="2426671"/>
                  <a:pt x="3398355" y="2665603"/>
                </a:cubicBezTo>
                <a:cubicBezTo>
                  <a:pt x="3309322" y="2893763"/>
                  <a:pt x="3241029" y="3129474"/>
                  <a:pt x="3193941" y="3369775"/>
                </a:cubicBezTo>
                <a:lnTo>
                  <a:pt x="3184140" y="3429000"/>
                </a:lnTo>
                <a:lnTo>
                  <a:pt x="3099978" y="3429000"/>
                </a:lnTo>
                <a:lnTo>
                  <a:pt x="3101556" y="3414337"/>
                </a:lnTo>
                <a:cubicBezTo>
                  <a:pt x="3144932" y="3050621"/>
                  <a:pt x="3209988" y="2683612"/>
                  <a:pt x="3370162" y="2356550"/>
                </a:cubicBezTo>
                <a:cubicBezTo>
                  <a:pt x="3467073" y="2159398"/>
                  <a:pt x="3627623" y="2109666"/>
                  <a:pt x="3746477" y="1948889"/>
                </a:cubicBezTo>
                <a:cubicBezTo>
                  <a:pt x="3800786" y="1874532"/>
                  <a:pt x="3818424" y="1744820"/>
                  <a:pt x="3863399" y="1658257"/>
                </a:cubicBezTo>
                <a:cubicBezTo>
                  <a:pt x="3894981" y="1597843"/>
                  <a:pt x="3930436" y="1541007"/>
                  <a:pt x="3968712" y="1484989"/>
                </a:cubicBezTo>
                <a:cubicBezTo>
                  <a:pt x="3564505" y="1591029"/>
                  <a:pt x="3170154" y="1745588"/>
                  <a:pt x="2792390" y="1953974"/>
                </a:cubicBezTo>
                <a:lnTo>
                  <a:pt x="2714982" y="1998051"/>
                </a:lnTo>
                <a:cubicBezTo>
                  <a:pt x="2773600" y="2194577"/>
                  <a:pt x="2823261" y="2388201"/>
                  <a:pt x="2813361" y="2594912"/>
                </a:cubicBezTo>
                <a:cubicBezTo>
                  <a:pt x="2800935" y="2854826"/>
                  <a:pt x="2738768" y="3117188"/>
                  <a:pt x="2688430" y="3372564"/>
                </a:cubicBezTo>
                <a:cubicBezTo>
                  <a:pt x="2680286" y="3413403"/>
                  <a:pt x="2633415" y="3347749"/>
                  <a:pt x="2629626" y="3334394"/>
                </a:cubicBezTo>
                <a:cubicBezTo>
                  <a:pt x="2507208" y="2928509"/>
                  <a:pt x="2389664" y="2481450"/>
                  <a:pt x="2565328" y="2087399"/>
                </a:cubicBezTo>
                <a:cubicBezTo>
                  <a:pt x="2340344" y="2226334"/>
                  <a:pt x="2126262" y="2381607"/>
                  <a:pt x="1922999" y="2551343"/>
                </a:cubicBezTo>
                <a:cubicBezTo>
                  <a:pt x="1913735" y="2692357"/>
                  <a:pt x="1951823" y="2841268"/>
                  <a:pt x="1950261" y="2976858"/>
                </a:cubicBezTo>
                <a:cubicBezTo>
                  <a:pt x="2095468" y="2974315"/>
                  <a:pt x="2243415" y="3139324"/>
                  <a:pt x="2365554" y="3330107"/>
                </a:cubicBezTo>
                <a:lnTo>
                  <a:pt x="2424142" y="3429000"/>
                </a:lnTo>
                <a:lnTo>
                  <a:pt x="2395994" y="3429000"/>
                </a:lnTo>
                <a:lnTo>
                  <a:pt x="2392863" y="3423964"/>
                </a:lnTo>
                <a:cubicBezTo>
                  <a:pt x="2286592" y="3268030"/>
                  <a:pt x="2128210" y="3101604"/>
                  <a:pt x="2017589" y="3064982"/>
                </a:cubicBezTo>
                <a:cubicBezTo>
                  <a:pt x="2065428" y="3096607"/>
                  <a:pt x="2108651" y="3129340"/>
                  <a:pt x="2147336" y="3165052"/>
                </a:cubicBezTo>
                <a:cubicBezTo>
                  <a:pt x="2168131" y="3184249"/>
                  <a:pt x="2188032" y="3204414"/>
                  <a:pt x="2207047" y="3225540"/>
                </a:cubicBezTo>
                <a:cubicBezTo>
                  <a:pt x="2240670" y="3262852"/>
                  <a:pt x="2268864" y="3304110"/>
                  <a:pt x="2299106" y="3349931"/>
                </a:cubicBezTo>
                <a:lnTo>
                  <a:pt x="2314430" y="3372144"/>
                </a:lnTo>
                <a:lnTo>
                  <a:pt x="2352406" y="3429000"/>
                </a:lnTo>
                <a:lnTo>
                  <a:pt x="2314492" y="3429000"/>
                </a:lnTo>
                <a:lnTo>
                  <a:pt x="2288095" y="3389030"/>
                </a:lnTo>
                <a:lnTo>
                  <a:pt x="2272768" y="3366822"/>
                </a:lnTo>
                <a:cubicBezTo>
                  <a:pt x="2242565" y="3321921"/>
                  <a:pt x="2214890" y="3282042"/>
                  <a:pt x="2182715" y="3246071"/>
                </a:cubicBezTo>
                <a:cubicBezTo>
                  <a:pt x="2139301" y="3197043"/>
                  <a:pt x="2090046" y="3153375"/>
                  <a:pt x="2032061" y="3112380"/>
                </a:cubicBezTo>
                <a:cubicBezTo>
                  <a:pt x="2113005" y="3203219"/>
                  <a:pt x="2185837" y="3300905"/>
                  <a:pt x="2257220" y="3397257"/>
                </a:cubicBezTo>
                <a:lnTo>
                  <a:pt x="2281324" y="3429000"/>
                </a:lnTo>
                <a:lnTo>
                  <a:pt x="2242860" y="3429000"/>
                </a:lnTo>
                <a:lnTo>
                  <a:pt x="2232818" y="3415926"/>
                </a:lnTo>
                <a:cubicBezTo>
                  <a:pt x="2156524" y="3313256"/>
                  <a:pt x="2077809" y="3208351"/>
                  <a:pt x="1990172" y="3113121"/>
                </a:cubicBezTo>
                <a:cubicBezTo>
                  <a:pt x="2025229" y="3186236"/>
                  <a:pt x="2072239" y="3261202"/>
                  <a:pt x="2124090" y="3332017"/>
                </a:cubicBezTo>
                <a:lnTo>
                  <a:pt x="2200380" y="3429000"/>
                </a:lnTo>
                <a:lnTo>
                  <a:pt x="2147507" y="3429000"/>
                </a:lnTo>
                <a:lnTo>
                  <a:pt x="2070668" y="3332520"/>
                </a:lnTo>
                <a:cubicBezTo>
                  <a:pt x="2050397" y="3303060"/>
                  <a:pt x="1955949" y="3095860"/>
                  <a:pt x="1975142" y="3156570"/>
                </a:cubicBezTo>
                <a:cubicBezTo>
                  <a:pt x="1998651" y="3232010"/>
                  <a:pt x="2025657" y="3307543"/>
                  <a:pt x="2050035" y="3384345"/>
                </a:cubicBezTo>
                <a:lnTo>
                  <a:pt x="2063025" y="3429000"/>
                </a:lnTo>
                <a:lnTo>
                  <a:pt x="2021675" y="3429000"/>
                </a:lnTo>
                <a:lnTo>
                  <a:pt x="2019308" y="3418118"/>
                </a:lnTo>
                <a:cubicBezTo>
                  <a:pt x="1994223" y="3319278"/>
                  <a:pt x="1963999" y="3221518"/>
                  <a:pt x="1938835" y="3122160"/>
                </a:cubicBezTo>
                <a:cubicBezTo>
                  <a:pt x="1929908" y="3190047"/>
                  <a:pt x="1941143" y="3261322"/>
                  <a:pt x="1953230" y="3330699"/>
                </a:cubicBezTo>
                <a:lnTo>
                  <a:pt x="1956763" y="3349191"/>
                </a:lnTo>
                <a:lnTo>
                  <a:pt x="1967925" y="3429000"/>
                </a:lnTo>
                <a:lnTo>
                  <a:pt x="1936622" y="3429000"/>
                </a:lnTo>
                <a:lnTo>
                  <a:pt x="1926261" y="3355064"/>
                </a:lnTo>
                <a:lnTo>
                  <a:pt x="1922724" y="3336577"/>
                </a:lnTo>
                <a:cubicBezTo>
                  <a:pt x="1915473" y="3294948"/>
                  <a:pt x="1907737" y="3252875"/>
                  <a:pt x="1904650" y="3210616"/>
                </a:cubicBezTo>
                <a:lnTo>
                  <a:pt x="1885273" y="3429000"/>
                </a:lnTo>
                <a:lnTo>
                  <a:pt x="1854363" y="3429000"/>
                </a:lnTo>
                <a:lnTo>
                  <a:pt x="1880391" y="3174796"/>
                </a:lnTo>
                <a:cubicBezTo>
                  <a:pt x="1857032" y="3207864"/>
                  <a:pt x="1833268" y="3242346"/>
                  <a:pt x="1818273" y="3286729"/>
                </a:cubicBezTo>
                <a:cubicBezTo>
                  <a:pt x="1804852" y="3326735"/>
                  <a:pt x="1797634" y="3369725"/>
                  <a:pt x="1794691" y="3414239"/>
                </a:cubicBezTo>
                <a:cubicBezTo>
                  <a:pt x="1794765" y="3419159"/>
                  <a:pt x="1794840" y="3424080"/>
                  <a:pt x="1794914" y="3429000"/>
                </a:cubicBezTo>
                <a:lnTo>
                  <a:pt x="1746128" y="3429000"/>
                </a:lnTo>
                <a:lnTo>
                  <a:pt x="1753934" y="3295796"/>
                </a:lnTo>
                <a:cubicBezTo>
                  <a:pt x="1761216" y="3245140"/>
                  <a:pt x="1773366" y="3194443"/>
                  <a:pt x="1792053" y="3143396"/>
                </a:cubicBezTo>
                <a:cubicBezTo>
                  <a:pt x="1831929" y="3034223"/>
                  <a:pt x="1865036" y="2965363"/>
                  <a:pt x="1862248" y="2837397"/>
                </a:cubicBezTo>
                <a:cubicBezTo>
                  <a:pt x="1860953" y="2758277"/>
                  <a:pt x="1859762" y="2681946"/>
                  <a:pt x="1862250" y="2604531"/>
                </a:cubicBezTo>
                <a:cubicBezTo>
                  <a:pt x="1629459" y="2804327"/>
                  <a:pt x="1412286" y="3022119"/>
                  <a:pt x="1211999" y="3254610"/>
                </a:cubicBezTo>
                <a:cubicBezTo>
                  <a:pt x="1212594" y="3257848"/>
                  <a:pt x="1213637" y="3260601"/>
                  <a:pt x="1213266" y="3262947"/>
                </a:cubicBezTo>
                <a:cubicBezTo>
                  <a:pt x="1207239" y="3316048"/>
                  <a:pt x="1203941" y="3368982"/>
                  <a:pt x="1203370" y="3421676"/>
                </a:cubicBezTo>
                <a:cubicBezTo>
                  <a:pt x="1203470" y="3424117"/>
                  <a:pt x="1203571" y="3426559"/>
                  <a:pt x="1203671" y="3429000"/>
                </a:cubicBezTo>
                <a:lnTo>
                  <a:pt x="1143180" y="3429000"/>
                </a:lnTo>
                <a:cubicBezTo>
                  <a:pt x="1142845" y="3398348"/>
                  <a:pt x="1142511" y="3367697"/>
                  <a:pt x="1142176" y="3337045"/>
                </a:cubicBezTo>
                <a:lnTo>
                  <a:pt x="1067484" y="3429000"/>
                </a:lnTo>
                <a:lnTo>
                  <a:pt x="953928" y="3429000"/>
                </a:lnTo>
                <a:lnTo>
                  <a:pt x="959715" y="3421185"/>
                </a:lnTo>
                <a:cubicBezTo>
                  <a:pt x="1122351" y="3213955"/>
                  <a:pt x="1297493" y="3016464"/>
                  <a:pt x="1483788" y="2830174"/>
                </a:cubicBezTo>
                <a:cubicBezTo>
                  <a:pt x="1354519" y="2823700"/>
                  <a:pt x="1219786" y="2843526"/>
                  <a:pt x="1100671" y="2823137"/>
                </a:cubicBezTo>
                <a:cubicBezTo>
                  <a:pt x="1097473" y="2824667"/>
                  <a:pt x="1093344" y="2826226"/>
                  <a:pt x="1090144" y="2827748"/>
                </a:cubicBezTo>
                <a:cubicBezTo>
                  <a:pt x="1093160" y="2833221"/>
                  <a:pt x="1095726" y="2839172"/>
                  <a:pt x="1095872" y="2842892"/>
                </a:cubicBezTo>
                <a:cubicBezTo>
                  <a:pt x="1117034" y="3185754"/>
                  <a:pt x="501310" y="3336589"/>
                  <a:pt x="262785" y="3416450"/>
                </a:cubicBezTo>
                <a:cubicBezTo>
                  <a:pt x="240730" y="3423851"/>
                  <a:pt x="197167" y="3359461"/>
                  <a:pt x="209968" y="3341713"/>
                </a:cubicBezTo>
                <a:cubicBezTo>
                  <a:pt x="383281" y="3098661"/>
                  <a:pt x="615742" y="2948713"/>
                  <a:pt x="873460" y="2824768"/>
                </a:cubicBezTo>
                <a:cubicBezTo>
                  <a:pt x="626943" y="2762900"/>
                  <a:pt x="365733" y="2531633"/>
                  <a:pt x="192686" y="2420257"/>
                </a:cubicBezTo>
                <a:cubicBezTo>
                  <a:pt x="116185" y="2370690"/>
                  <a:pt x="52073" y="2325165"/>
                  <a:pt x="4696" y="2268668"/>
                </a:cubicBezTo>
                <a:lnTo>
                  <a:pt x="0" y="2260984"/>
                </a:lnTo>
                <a:lnTo>
                  <a:pt x="0" y="2084472"/>
                </a:lnTo>
                <a:lnTo>
                  <a:pt x="174101" y="2191277"/>
                </a:lnTo>
                <a:cubicBezTo>
                  <a:pt x="413334" y="2330164"/>
                  <a:pt x="660435" y="2456160"/>
                  <a:pt x="891800" y="2607935"/>
                </a:cubicBezTo>
                <a:cubicBezTo>
                  <a:pt x="944884" y="2642606"/>
                  <a:pt x="1012106" y="2716300"/>
                  <a:pt x="1072219" y="2740443"/>
                </a:cubicBezTo>
                <a:cubicBezTo>
                  <a:pt x="1072700" y="2740886"/>
                  <a:pt x="1073629" y="2740850"/>
                  <a:pt x="1074117" y="2741301"/>
                </a:cubicBezTo>
                <a:cubicBezTo>
                  <a:pt x="1077423" y="2742567"/>
                  <a:pt x="1080285" y="2744315"/>
                  <a:pt x="1083114" y="2745131"/>
                </a:cubicBezTo>
                <a:cubicBezTo>
                  <a:pt x="1205686" y="2782148"/>
                  <a:pt x="1403553" y="2733717"/>
                  <a:pt x="1543010" y="2762140"/>
                </a:cubicBezTo>
                <a:cubicBezTo>
                  <a:pt x="1545352" y="2762516"/>
                  <a:pt x="1548218" y="2764258"/>
                  <a:pt x="1551080" y="2766006"/>
                </a:cubicBezTo>
                <a:cubicBezTo>
                  <a:pt x="1796784" y="2527970"/>
                  <a:pt x="2061981" y="2311521"/>
                  <a:pt x="2345443" y="2120882"/>
                </a:cubicBezTo>
                <a:cubicBezTo>
                  <a:pt x="2141371" y="2118786"/>
                  <a:pt x="1930334" y="2175666"/>
                  <a:pt x="1721499" y="2170969"/>
                </a:cubicBezTo>
                <a:cubicBezTo>
                  <a:pt x="1398951" y="2164309"/>
                  <a:pt x="1081337" y="2118329"/>
                  <a:pt x="767716" y="2043768"/>
                </a:cubicBezTo>
                <a:cubicBezTo>
                  <a:pt x="753133" y="2040162"/>
                  <a:pt x="700946" y="1969599"/>
                  <a:pt x="722147" y="1964091"/>
                </a:cubicBezTo>
                <a:cubicBezTo>
                  <a:pt x="968781" y="1900673"/>
                  <a:pt x="1232259" y="1897588"/>
                  <a:pt x="1485552" y="1884202"/>
                </a:cubicBezTo>
                <a:cubicBezTo>
                  <a:pt x="1722589" y="1871930"/>
                  <a:pt x="1934026" y="1883502"/>
                  <a:pt x="2143004" y="1973420"/>
                </a:cubicBezTo>
                <a:cubicBezTo>
                  <a:pt x="2072259" y="1892879"/>
                  <a:pt x="2001915" y="1810927"/>
                  <a:pt x="1933391" y="1727971"/>
                </a:cubicBezTo>
                <a:cubicBezTo>
                  <a:pt x="1884964" y="1669829"/>
                  <a:pt x="1830279" y="1618453"/>
                  <a:pt x="1827118" y="1539410"/>
                </a:cubicBezTo>
                <a:cubicBezTo>
                  <a:pt x="1826899" y="1533830"/>
                  <a:pt x="1831287" y="1527131"/>
                  <a:pt x="1837349" y="1527357"/>
                </a:cubicBezTo>
                <a:cubicBezTo>
                  <a:pt x="1954786" y="1529180"/>
                  <a:pt x="2095955" y="1670243"/>
                  <a:pt x="2162835" y="1758853"/>
                </a:cubicBezTo>
                <a:cubicBezTo>
                  <a:pt x="2223806" y="1839314"/>
                  <a:pt x="2261117" y="1933764"/>
                  <a:pt x="2257167" y="2033123"/>
                </a:cubicBezTo>
                <a:cubicBezTo>
                  <a:pt x="2258619" y="2034463"/>
                  <a:pt x="2260110" y="2036731"/>
                  <a:pt x="2261598" y="2038998"/>
                </a:cubicBezTo>
                <a:cubicBezTo>
                  <a:pt x="2319293" y="2037627"/>
                  <a:pt x="2377620" y="2040418"/>
                  <a:pt x="2437177" y="2050608"/>
                </a:cubicBezTo>
                <a:cubicBezTo>
                  <a:pt x="2440002" y="2051429"/>
                  <a:pt x="2442387" y="2052726"/>
                  <a:pt x="2445247" y="2054476"/>
                </a:cubicBezTo>
                <a:cubicBezTo>
                  <a:pt x="2542410" y="1991910"/>
                  <a:pt x="2642483" y="1932023"/>
                  <a:pt x="2743626" y="1875819"/>
                </a:cubicBezTo>
                <a:cubicBezTo>
                  <a:pt x="2843877" y="1820576"/>
                  <a:pt x="2945694" y="1769471"/>
                  <a:pt x="3048102" y="1721595"/>
                </a:cubicBezTo>
                <a:cubicBezTo>
                  <a:pt x="2585795" y="1725639"/>
                  <a:pt x="2153807" y="1567795"/>
                  <a:pt x="1799414" y="1265732"/>
                </a:cubicBezTo>
                <a:cubicBezTo>
                  <a:pt x="1791709" y="1259523"/>
                  <a:pt x="1742423" y="1191635"/>
                  <a:pt x="1771735" y="1190929"/>
                </a:cubicBezTo>
                <a:cubicBezTo>
                  <a:pt x="2256142" y="1180405"/>
                  <a:pt x="2784409" y="1241721"/>
                  <a:pt x="3104273" y="1647159"/>
                </a:cubicBezTo>
                <a:cubicBezTo>
                  <a:pt x="3108183" y="1651663"/>
                  <a:pt x="3110711" y="1656686"/>
                  <a:pt x="3113245" y="1661705"/>
                </a:cubicBezTo>
                <a:cubicBezTo>
                  <a:pt x="3118189" y="1668958"/>
                  <a:pt x="3122727" y="1677622"/>
                  <a:pt x="3126294" y="1685400"/>
                </a:cubicBezTo>
                <a:cubicBezTo>
                  <a:pt x="3390302" y="1567262"/>
                  <a:pt x="3661785" y="1473036"/>
                  <a:pt x="3937433" y="1401473"/>
                </a:cubicBezTo>
                <a:cubicBezTo>
                  <a:pt x="3836176" y="1303523"/>
                  <a:pt x="3721785" y="1191668"/>
                  <a:pt x="3590475" y="1168974"/>
                </a:cubicBezTo>
                <a:cubicBezTo>
                  <a:pt x="3435249" y="1142111"/>
                  <a:pt x="3264279" y="1187605"/>
                  <a:pt x="3100264" y="1150845"/>
                </a:cubicBezTo>
                <a:cubicBezTo>
                  <a:pt x="2787310" y="1081393"/>
                  <a:pt x="2468738" y="941372"/>
                  <a:pt x="2183576" y="798150"/>
                </a:cubicBezTo>
                <a:cubicBezTo>
                  <a:pt x="2170260" y="791226"/>
                  <a:pt x="2115765" y="721220"/>
                  <a:pt x="2151029" y="717947"/>
                </a:cubicBezTo>
                <a:cubicBezTo>
                  <a:pt x="2677991" y="665203"/>
                  <a:pt x="3159089" y="688356"/>
                  <a:pt x="3563434" y="1040115"/>
                </a:cubicBezTo>
                <a:lnTo>
                  <a:pt x="3177952" y="228386"/>
                </a:lnTo>
                <a:cubicBezTo>
                  <a:pt x="3171337" y="214210"/>
                  <a:pt x="3161442" y="176414"/>
                  <a:pt x="3189263" y="196726"/>
                </a:cubicBezTo>
                <a:cubicBezTo>
                  <a:pt x="3348177" y="315655"/>
                  <a:pt x="3463235" y="479187"/>
                  <a:pt x="3560912" y="650863"/>
                </a:cubicBezTo>
                <a:cubicBezTo>
                  <a:pt x="3646545" y="800668"/>
                  <a:pt x="3658964" y="924983"/>
                  <a:pt x="3626636" y="1083230"/>
                </a:cubicBezTo>
                <a:cubicBezTo>
                  <a:pt x="3635603" y="1086129"/>
                  <a:pt x="3644081" y="1088586"/>
                  <a:pt x="3653088" y="1092417"/>
                </a:cubicBezTo>
                <a:cubicBezTo>
                  <a:pt x="3765052" y="1143828"/>
                  <a:pt x="3892199" y="1295230"/>
                  <a:pt x="3988128" y="1388267"/>
                </a:cubicBezTo>
                <a:cubicBezTo>
                  <a:pt x="4265269" y="1318971"/>
                  <a:pt x="4547054" y="1272774"/>
                  <a:pt x="4830582" y="1247000"/>
                </a:cubicBezTo>
                <a:lnTo>
                  <a:pt x="4830100" y="1246554"/>
                </a:lnTo>
                <a:cubicBezTo>
                  <a:pt x="4727027" y="940030"/>
                  <a:pt x="4271973" y="904199"/>
                  <a:pt x="4036318" y="718013"/>
                </a:cubicBezTo>
                <a:cubicBezTo>
                  <a:pt x="3810777" y="540273"/>
                  <a:pt x="3654591" y="291297"/>
                  <a:pt x="3432098" y="108312"/>
                </a:cubicBezTo>
                <a:cubicBezTo>
                  <a:pt x="3405134" y="86099"/>
                  <a:pt x="3391592" y="15385"/>
                  <a:pt x="3446761" y="32278"/>
                </a:cubicBezTo>
                <a:cubicBezTo>
                  <a:pt x="3801752" y="139638"/>
                  <a:pt x="4119982" y="317863"/>
                  <a:pt x="4419733" y="534555"/>
                </a:cubicBezTo>
                <a:cubicBezTo>
                  <a:pt x="4597168" y="662520"/>
                  <a:pt x="4760991" y="799417"/>
                  <a:pt x="4781371" y="1029604"/>
                </a:cubicBezTo>
                <a:cubicBezTo>
                  <a:pt x="4781562" y="1034257"/>
                  <a:pt x="4780772" y="1038014"/>
                  <a:pt x="4780440" y="1041290"/>
                </a:cubicBezTo>
                <a:cubicBezTo>
                  <a:pt x="4830364" y="1090056"/>
                  <a:pt x="4870983" y="1150844"/>
                  <a:pt x="4898954" y="1233092"/>
                </a:cubicBezTo>
                <a:cubicBezTo>
                  <a:pt x="4900480" y="1236288"/>
                  <a:pt x="4900107" y="1238630"/>
                  <a:pt x="4900699" y="1241867"/>
                </a:cubicBezTo>
                <a:cubicBezTo>
                  <a:pt x="5170915" y="1220815"/>
                  <a:pt x="5442360" y="1218817"/>
                  <a:pt x="5714511" y="1234483"/>
                </a:cubicBezTo>
                <a:cubicBezTo>
                  <a:pt x="5651495" y="1126157"/>
                  <a:pt x="5582088" y="1020879"/>
                  <a:pt x="5464793" y="964556"/>
                </a:cubicBezTo>
                <a:cubicBezTo>
                  <a:pt x="5463384" y="964148"/>
                  <a:pt x="5462860" y="962770"/>
                  <a:pt x="5461897" y="961879"/>
                </a:cubicBezTo>
                <a:cubicBezTo>
                  <a:pt x="5031826" y="876789"/>
                  <a:pt x="4661031" y="392458"/>
                  <a:pt x="4399417" y="23573"/>
                </a:cubicBezTo>
                <a:lnTo>
                  <a:pt x="4382818" y="0"/>
                </a:lnTo>
                <a:close/>
                <a:moveTo>
                  <a:pt x="1890928" y="0"/>
                </a:moveTo>
                <a:lnTo>
                  <a:pt x="1994713" y="0"/>
                </a:lnTo>
                <a:lnTo>
                  <a:pt x="1931354" y="46950"/>
                </a:lnTo>
                <a:cubicBezTo>
                  <a:pt x="1877666" y="83934"/>
                  <a:pt x="1822568" y="119048"/>
                  <a:pt x="1765923" y="152043"/>
                </a:cubicBezTo>
                <a:cubicBezTo>
                  <a:pt x="1744896" y="164696"/>
                  <a:pt x="1723857" y="174555"/>
                  <a:pt x="1702258" y="183286"/>
                </a:cubicBezTo>
                <a:cubicBezTo>
                  <a:pt x="1664333" y="221747"/>
                  <a:pt x="1731601" y="160836"/>
                  <a:pt x="1538370" y="382804"/>
                </a:cubicBezTo>
                <a:cubicBezTo>
                  <a:pt x="1278852" y="821311"/>
                  <a:pt x="915356" y="1171566"/>
                  <a:pt x="542867" y="1515092"/>
                </a:cubicBezTo>
                <a:cubicBezTo>
                  <a:pt x="521291" y="1535055"/>
                  <a:pt x="503482" y="1450596"/>
                  <a:pt x="515800" y="1433180"/>
                </a:cubicBezTo>
                <a:cubicBezTo>
                  <a:pt x="664236" y="1221055"/>
                  <a:pt x="747224" y="973666"/>
                  <a:pt x="909145" y="770225"/>
                </a:cubicBezTo>
                <a:cubicBezTo>
                  <a:pt x="998789" y="657824"/>
                  <a:pt x="1101084" y="562246"/>
                  <a:pt x="1214067" y="479561"/>
                </a:cubicBezTo>
                <a:cubicBezTo>
                  <a:pt x="1023317" y="544399"/>
                  <a:pt x="824392" y="591568"/>
                  <a:pt x="640967" y="676601"/>
                </a:cubicBezTo>
                <a:cubicBezTo>
                  <a:pt x="458381" y="761213"/>
                  <a:pt x="284593" y="863005"/>
                  <a:pt x="112563" y="967952"/>
                </a:cubicBezTo>
                <a:lnTo>
                  <a:pt x="0" y="1037006"/>
                </a:lnTo>
                <a:lnTo>
                  <a:pt x="0" y="804763"/>
                </a:lnTo>
                <a:lnTo>
                  <a:pt x="36881" y="771118"/>
                </a:lnTo>
                <a:cubicBezTo>
                  <a:pt x="302143" y="533792"/>
                  <a:pt x="585478" y="311226"/>
                  <a:pt x="910534" y="200753"/>
                </a:cubicBezTo>
                <a:cubicBezTo>
                  <a:pt x="1140280" y="122663"/>
                  <a:pt x="1356783" y="195873"/>
                  <a:pt x="1578717" y="146982"/>
                </a:cubicBezTo>
                <a:cubicBezTo>
                  <a:pt x="1683404" y="123672"/>
                  <a:pt x="1787691" y="70445"/>
                  <a:pt x="1887945" y="2196"/>
                </a:cubicBezTo>
                <a:lnTo>
                  <a:pt x="1890928"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2" name="Rectangle 71">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199"/>
            <a:ext cx="11277600" cy="5943602"/>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42999" y="4267200"/>
            <a:ext cx="4495801" cy="914400"/>
          </a:xfrm>
        </p:spPr>
        <p:txBody>
          <a:bodyPr vert="horz" lIns="91440" tIns="45720" rIns="91440" bIns="45720" rtlCol="0">
            <a:normAutofit/>
          </a:bodyPr>
          <a:lstStyle/>
          <a:p>
            <a:pPr marL="0" indent="0">
              <a:buNone/>
            </a:pPr>
            <a:r>
              <a:rPr lang="en-US" sz="3200" kern="1200">
                <a:solidFill>
                  <a:schemeClr val="tx1">
                    <a:alpha val="55000"/>
                  </a:schemeClr>
                </a:solidFill>
                <a:latin typeface="+mn-lt"/>
                <a:ea typeface="+mn-ea"/>
                <a:cs typeface="+mn-cs"/>
              </a:rPr>
              <a:t>.</a:t>
            </a: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15709" r="-1" b="-1"/>
          <a:stretch/>
        </p:blipFill>
        <p:spPr>
          <a:xfrm>
            <a:off x="6619874" y="2118677"/>
            <a:ext cx="4657726" cy="2620641"/>
          </a:xfrm>
          <a:prstGeom prst="rect">
            <a:avLst/>
          </a:prstGeom>
        </p:spPr>
      </p:pic>
      <p:sp>
        <p:nvSpPr>
          <p:cNvPr id="3" name="TextBox 2">
            <a:extLst>
              <a:ext uri="{FF2B5EF4-FFF2-40B4-BE49-F238E27FC236}">
                <a16:creationId xmlns:a16="http://schemas.microsoft.com/office/drawing/2014/main" id="{4E3D807B-67FD-091B-EF41-B759818F5101}"/>
              </a:ext>
            </a:extLst>
          </p:cNvPr>
          <p:cNvSpPr txBox="1"/>
          <p:nvPr/>
        </p:nvSpPr>
        <p:spPr>
          <a:xfrm>
            <a:off x="660400" y="1733956"/>
            <a:ext cx="5845175" cy="4154984"/>
          </a:xfrm>
          <a:prstGeom prst="rect">
            <a:avLst/>
          </a:prstGeom>
          <a:noFill/>
        </p:spPr>
        <p:txBody>
          <a:bodyPr wrap="square" rtlCol="0">
            <a:spAutoFit/>
          </a:bodyPr>
          <a:lstStyle/>
          <a:p>
            <a:pPr marL="571500" indent="-571500">
              <a:buFont typeface="Arial" panose="020B0604020202020204" pitchFamily="34" charset="0"/>
              <a:buChar char="•"/>
            </a:pPr>
            <a:r>
              <a:rPr lang="en-US" sz="2000" b="1" dirty="0">
                <a:solidFill>
                  <a:schemeClr val="accent2"/>
                </a:solidFill>
              </a:rPr>
              <a:t>Internal tracking system used to document and review force applications and related allegations of policy violation(s)</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Reports are entered by the appropriate supervisor and reviewed at each rank level</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Training needs can be identified</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Police Chief has final authority to implement discipline</a:t>
            </a:r>
          </a:p>
          <a:p>
            <a:pPr algn="ctr"/>
            <a:endParaRPr lang="en-US" sz="4400" b="1" dirty="0">
              <a:solidFill>
                <a:schemeClr val="accent2"/>
              </a:solidFill>
            </a:endParaRPr>
          </a:p>
        </p:txBody>
      </p:sp>
      <p:sp>
        <p:nvSpPr>
          <p:cNvPr id="5" name="Title 4">
            <a:extLst>
              <a:ext uri="{FF2B5EF4-FFF2-40B4-BE49-F238E27FC236}">
                <a16:creationId xmlns:a16="http://schemas.microsoft.com/office/drawing/2014/main" id="{3AB6960C-576D-82FC-433F-5A75457D1CF5}"/>
              </a:ext>
            </a:extLst>
          </p:cNvPr>
          <p:cNvSpPr>
            <a:spLocks noGrp="1"/>
          </p:cNvSpPr>
          <p:nvPr>
            <p:ph type="title"/>
          </p:nvPr>
        </p:nvSpPr>
        <p:spPr>
          <a:xfrm>
            <a:off x="660400" y="805213"/>
            <a:ext cx="6750594" cy="830997"/>
          </a:xfrm>
        </p:spPr>
        <p:txBody>
          <a:bodyPr/>
          <a:lstStyle/>
          <a:p>
            <a:r>
              <a:rPr lang="en-US" dirty="0"/>
              <a:t>Department Complaints</a:t>
            </a:r>
          </a:p>
        </p:txBody>
      </p:sp>
    </p:spTree>
    <p:extLst>
      <p:ext uri="{BB962C8B-B14F-4D97-AF65-F5344CB8AC3E}">
        <p14:creationId xmlns:p14="http://schemas.microsoft.com/office/powerpoint/2010/main" val="196188378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79" name="Rectangle 63">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80" name="Group 65">
            <a:extLst>
              <a:ext uri="{FF2B5EF4-FFF2-40B4-BE49-F238E27FC236}">
                <a16:creationId xmlns:a16="http://schemas.microsoft.com/office/drawing/2014/main" id="{5DD5AFF2-B0BF-41FA-BA95-B06DB47DF11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3429000"/>
            <a:ext cx="12191999" cy="3429000"/>
            <a:chOff x="7467600" y="0"/>
            <a:chExt cx="4724400" cy="6858000"/>
          </a:xfrm>
        </p:grpSpPr>
        <p:sp>
          <p:nvSpPr>
            <p:cNvPr id="67" name="Rectangle 66">
              <a:extLst>
                <a:ext uri="{FF2B5EF4-FFF2-40B4-BE49-F238E27FC236}">
                  <a16:creationId xmlns:a16="http://schemas.microsoft.com/office/drawing/2014/main" id="{346F474B-53B3-4567-B505-9E3D725108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Rectangle 67">
              <a:extLst>
                <a:ext uri="{FF2B5EF4-FFF2-40B4-BE49-F238E27FC236}">
                  <a16:creationId xmlns:a16="http://schemas.microsoft.com/office/drawing/2014/main" id="{10ECCC9F-C36C-4275-B251-A115347C1B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 name="Freeform: Shape 69">
            <a:extLst>
              <a:ext uri="{FF2B5EF4-FFF2-40B4-BE49-F238E27FC236}">
                <a16:creationId xmlns:a16="http://schemas.microsoft.com/office/drawing/2014/main" id="{3FE49A6B-0100-4397-88F8-FE2410D089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29000"/>
            <a:ext cx="12192000" cy="3429000"/>
          </a:xfrm>
          <a:custGeom>
            <a:avLst/>
            <a:gdLst>
              <a:gd name="connsiteX0" fmla="*/ 369702 w 12192000"/>
              <a:gd name="connsiteY0" fmla="*/ 3283169 h 3429000"/>
              <a:gd name="connsiteX1" fmla="*/ 366575 w 12192000"/>
              <a:gd name="connsiteY1" fmla="*/ 3286556 h 3429000"/>
              <a:gd name="connsiteX2" fmla="*/ 371637 w 12192000"/>
              <a:gd name="connsiteY2" fmla="*/ 3284954 h 3429000"/>
              <a:gd name="connsiteX3" fmla="*/ 7392322 w 12192000"/>
              <a:gd name="connsiteY3" fmla="*/ 3229238 h 3429000"/>
              <a:gd name="connsiteX4" fmla="*/ 7611337 w 12192000"/>
              <a:gd name="connsiteY4" fmla="*/ 3303821 h 3429000"/>
              <a:gd name="connsiteX5" fmla="*/ 7955762 w 12192000"/>
              <a:gd name="connsiteY5" fmla="*/ 3413006 h 3429000"/>
              <a:gd name="connsiteX6" fmla="*/ 7512455 w 12192000"/>
              <a:gd name="connsiteY6" fmla="*/ 3245734 h 3429000"/>
              <a:gd name="connsiteX7" fmla="*/ 9928143 w 12192000"/>
              <a:gd name="connsiteY7" fmla="*/ 3086312 h 3429000"/>
              <a:gd name="connsiteX8" fmla="*/ 9753801 w 12192000"/>
              <a:gd name="connsiteY8" fmla="*/ 3096103 h 3429000"/>
              <a:gd name="connsiteX9" fmla="*/ 9578027 w 12192000"/>
              <a:gd name="connsiteY9" fmla="*/ 3103104 h 3429000"/>
              <a:gd name="connsiteX10" fmla="*/ 9424342 w 12192000"/>
              <a:gd name="connsiteY10" fmla="*/ 3099403 h 3429000"/>
              <a:gd name="connsiteX11" fmla="*/ 9001907 w 12192000"/>
              <a:gd name="connsiteY11" fmla="*/ 3131369 h 3429000"/>
              <a:gd name="connsiteX12" fmla="*/ 8922138 w 12192000"/>
              <a:gd name="connsiteY12" fmla="*/ 3162702 h 3429000"/>
              <a:gd name="connsiteX13" fmla="*/ 9087550 w 12192000"/>
              <a:gd name="connsiteY13" fmla="*/ 3170765 h 3429000"/>
              <a:gd name="connsiteX14" fmla="*/ 9512475 w 12192000"/>
              <a:gd name="connsiteY14" fmla="*/ 3134693 h 3429000"/>
              <a:gd name="connsiteX15" fmla="*/ 9928143 w 12192000"/>
              <a:gd name="connsiteY15" fmla="*/ 3086312 h 3429000"/>
              <a:gd name="connsiteX16" fmla="*/ 9351220 w 12192000"/>
              <a:gd name="connsiteY16" fmla="*/ 3030370 h 3429000"/>
              <a:gd name="connsiteX17" fmla="*/ 8999756 w 12192000"/>
              <a:gd name="connsiteY17" fmla="*/ 3100929 h 3429000"/>
              <a:gd name="connsiteX18" fmla="*/ 9425830 w 12192000"/>
              <a:gd name="connsiteY18" fmla="*/ 3069517 h 3429000"/>
              <a:gd name="connsiteX19" fmla="*/ 9578307 w 12192000"/>
              <a:gd name="connsiteY19" fmla="*/ 3073035 h 3429000"/>
              <a:gd name="connsiteX20" fmla="*/ 9752771 w 12192000"/>
              <a:gd name="connsiteY20" fmla="*/ 3066471 h 3429000"/>
              <a:gd name="connsiteX21" fmla="*/ 9852779 w 12192000"/>
              <a:gd name="connsiteY21" fmla="*/ 3060665 h 3429000"/>
              <a:gd name="connsiteX22" fmla="*/ 9694862 w 12192000"/>
              <a:gd name="connsiteY22" fmla="*/ 3044140 h 3429000"/>
              <a:gd name="connsiteX23" fmla="*/ 9351220 w 12192000"/>
              <a:gd name="connsiteY23" fmla="*/ 3030370 h 3429000"/>
              <a:gd name="connsiteX24" fmla="*/ 1019354 w 12192000"/>
              <a:gd name="connsiteY24" fmla="*/ 2886006 h 3429000"/>
              <a:gd name="connsiteX25" fmla="*/ 441046 w 12192000"/>
              <a:gd name="connsiteY25" fmla="*/ 3262153 h 3429000"/>
              <a:gd name="connsiteX26" fmla="*/ 1019354 w 12192000"/>
              <a:gd name="connsiteY26" fmla="*/ 2886006 h 3429000"/>
              <a:gd name="connsiteX27" fmla="*/ 991680 w 12192000"/>
              <a:gd name="connsiteY27" fmla="*/ 2869413 h 3429000"/>
              <a:gd name="connsiteX28" fmla="*/ 409060 w 12192000"/>
              <a:gd name="connsiteY28" fmla="*/ 3242470 h 3429000"/>
              <a:gd name="connsiteX29" fmla="*/ 991680 w 12192000"/>
              <a:gd name="connsiteY29" fmla="*/ 2869413 h 3429000"/>
              <a:gd name="connsiteX30" fmla="*/ 7254615 w 12192000"/>
              <a:gd name="connsiteY30" fmla="*/ 2482918 h 3429000"/>
              <a:gd name="connsiteX31" fmla="*/ 7312589 w 12192000"/>
              <a:gd name="connsiteY31" fmla="*/ 2553309 h 3429000"/>
              <a:gd name="connsiteX32" fmla="*/ 7580896 w 12192000"/>
              <a:gd name="connsiteY32" fmla="*/ 2973069 h 3429000"/>
              <a:gd name="connsiteX33" fmla="*/ 7990862 w 12192000"/>
              <a:gd name="connsiteY33" fmla="*/ 3378025 h 3429000"/>
              <a:gd name="connsiteX34" fmla="*/ 7871964 w 12192000"/>
              <a:gd name="connsiteY34" fmla="*/ 3220139 h 3429000"/>
              <a:gd name="connsiteX35" fmla="*/ 7859674 w 12192000"/>
              <a:gd name="connsiteY35" fmla="*/ 3207358 h 3429000"/>
              <a:gd name="connsiteX36" fmla="*/ 7545050 w 12192000"/>
              <a:gd name="connsiteY36" fmla="*/ 2831110 h 3429000"/>
              <a:gd name="connsiteX37" fmla="*/ 7254615 w 12192000"/>
              <a:gd name="connsiteY37" fmla="*/ 2482918 h 3429000"/>
              <a:gd name="connsiteX38" fmla="*/ 9078855 w 12192000"/>
              <a:gd name="connsiteY38" fmla="*/ 2455754 h 3429000"/>
              <a:gd name="connsiteX39" fmla="*/ 8825188 w 12192000"/>
              <a:gd name="connsiteY39" fmla="*/ 3067752 h 3429000"/>
              <a:gd name="connsiteX40" fmla="*/ 9078855 w 12192000"/>
              <a:gd name="connsiteY40" fmla="*/ 2455754 h 3429000"/>
              <a:gd name="connsiteX41" fmla="*/ 9113805 w 12192000"/>
              <a:gd name="connsiteY41" fmla="*/ 2454072 h 3429000"/>
              <a:gd name="connsiteX42" fmla="*/ 8855200 w 12192000"/>
              <a:gd name="connsiteY42" fmla="*/ 3065950 h 3429000"/>
              <a:gd name="connsiteX43" fmla="*/ 9113805 w 12192000"/>
              <a:gd name="connsiteY43" fmla="*/ 2454072 h 3429000"/>
              <a:gd name="connsiteX44" fmla="*/ 9123940 w 12192000"/>
              <a:gd name="connsiteY44" fmla="*/ 2396040 h 3429000"/>
              <a:gd name="connsiteX45" fmla="*/ 9120846 w 12192000"/>
              <a:gd name="connsiteY45" fmla="*/ 2400053 h 3429000"/>
              <a:gd name="connsiteX46" fmla="*/ 9123267 w 12192000"/>
              <a:gd name="connsiteY46" fmla="*/ 2400425 h 3429000"/>
              <a:gd name="connsiteX47" fmla="*/ 103333 w 12192000"/>
              <a:gd name="connsiteY47" fmla="*/ 2270602 h 3429000"/>
              <a:gd name="connsiteX48" fmla="*/ 233938 w 12192000"/>
              <a:gd name="connsiteY48" fmla="*/ 2380416 h 3429000"/>
              <a:gd name="connsiteX49" fmla="*/ 883580 w 12192000"/>
              <a:gd name="connsiteY49" fmla="*/ 2751710 h 3429000"/>
              <a:gd name="connsiteX50" fmla="*/ 487337 w 12192000"/>
              <a:gd name="connsiteY50" fmla="*/ 2521182 h 3429000"/>
              <a:gd name="connsiteX51" fmla="*/ 354051 w 12192000"/>
              <a:gd name="connsiteY51" fmla="*/ 2425912 h 3429000"/>
              <a:gd name="connsiteX52" fmla="*/ 195436 w 12192000"/>
              <a:gd name="connsiteY52" fmla="*/ 2326068 h 3429000"/>
              <a:gd name="connsiteX53" fmla="*/ 5539432 w 12192000"/>
              <a:gd name="connsiteY53" fmla="*/ 2213928 h 3429000"/>
              <a:gd name="connsiteX54" fmla="*/ 5555462 w 12192000"/>
              <a:gd name="connsiteY54" fmla="*/ 2265454 h 3429000"/>
              <a:gd name="connsiteX55" fmla="*/ 5828270 w 12192000"/>
              <a:gd name="connsiteY55" fmla="*/ 2891663 h 3429000"/>
              <a:gd name="connsiteX56" fmla="*/ 5947416 w 12192000"/>
              <a:gd name="connsiteY56" fmla="*/ 3145846 h 3429000"/>
              <a:gd name="connsiteX57" fmla="*/ 5539432 w 12192000"/>
              <a:gd name="connsiteY57" fmla="*/ 2213928 h 3429000"/>
              <a:gd name="connsiteX58" fmla="*/ 51253 w 12192000"/>
              <a:gd name="connsiteY58" fmla="*/ 2202825 h 3429000"/>
              <a:gd name="connsiteX59" fmla="*/ 211622 w 12192000"/>
              <a:gd name="connsiteY59" fmla="*/ 2299803 h 3429000"/>
              <a:gd name="connsiteX60" fmla="*/ 371652 w 12192000"/>
              <a:gd name="connsiteY60" fmla="*/ 2400062 h 3429000"/>
              <a:gd name="connsiteX61" fmla="*/ 505903 w 12192000"/>
              <a:gd name="connsiteY61" fmla="*/ 2496221 h 3429000"/>
              <a:gd name="connsiteX62" fmla="*/ 899240 w 12192000"/>
              <a:gd name="connsiteY62" fmla="*/ 2724068 h 3429000"/>
              <a:gd name="connsiteX63" fmla="*/ 988114 w 12192000"/>
              <a:gd name="connsiteY63" fmla="*/ 2745204 h 3429000"/>
              <a:gd name="connsiteX64" fmla="*/ 845971 w 12192000"/>
              <a:gd name="connsiteY64" fmla="*/ 2638177 h 3429000"/>
              <a:gd name="connsiteX65" fmla="*/ 448057 w 12192000"/>
              <a:gd name="connsiteY65" fmla="*/ 2412376 h 3429000"/>
              <a:gd name="connsiteX66" fmla="*/ 51253 w 12192000"/>
              <a:gd name="connsiteY66" fmla="*/ 2202825 h 3429000"/>
              <a:gd name="connsiteX67" fmla="*/ 2606687 w 12192000"/>
              <a:gd name="connsiteY67" fmla="*/ 2201718 h 3429000"/>
              <a:gd name="connsiteX68" fmla="*/ 2645658 w 12192000"/>
              <a:gd name="connsiteY68" fmla="*/ 3211259 h 3429000"/>
              <a:gd name="connsiteX69" fmla="*/ 2606687 w 12192000"/>
              <a:gd name="connsiteY69" fmla="*/ 2201718 h 3429000"/>
              <a:gd name="connsiteX70" fmla="*/ 10097724 w 12192000"/>
              <a:gd name="connsiteY70" fmla="*/ 2162852 h 3429000"/>
              <a:gd name="connsiteX71" fmla="*/ 9645248 w 12192000"/>
              <a:gd name="connsiteY71" fmla="*/ 2201119 h 3429000"/>
              <a:gd name="connsiteX72" fmla="*/ 9543858 w 12192000"/>
              <a:gd name="connsiteY72" fmla="*/ 2221510 h 3429000"/>
              <a:gd name="connsiteX73" fmla="*/ 9681648 w 12192000"/>
              <a:gd name="connsiteY73" fmla="*/ 2200828 h 3429000"/>
              <a:gd name="connsiteX74" fmla="*/ 10557846 w 12192000"/>
              <a:gd name="connsiteY74" fmla="*/ 2172337 h 3429000"/>
              <a:gd name="connsiteX75" fmla="*/ 10301704 w 12192000"/>
              <a:gd name="connsiteY75" fmla="*/ 2169847 h 3429000"/>
              <a:gd name="connsiteX76" fmla="*/ 10250553 w 12192000"/>
              <a:gd name="connsiteY76" fmla="*/ 2166539 h 3429000"/>
              <a:gd name="connsiteX77" fmla="*/ 10097724 w 12192000"/>
              <a:gd name="connsiteY77" fmla="*/ 2162852 h 3429000"/>
              <a:gd name="connsiteX78" fmla="*/ 3642057 w 12192000"/>
              <a:gd name="connsiteY78" fmla="*/ 2144487 h 3429000"/>
              <a:gd name="connsiteX79" fmla="*/ 3632981 w 12192000"/>
              <a:gd name="connsiteY79" fmla="*/ 2150437 h 3429000"/>
              <a:gd name="connsiteX80" fmla="*/ 3382436 w 12192000"/>
              <a:gd name="connsiteY80" fmla="*/ 2523726 h 3429000"/>
              <a:gd name="connsiteX81" fmla="*/ 3191929 w 12192000"/>
              <a:gd name="connsiteY81" fmla="*/ 3233669 h 3429000"/>
              <a:gd name="connsiteX82" fmla="*/ 3369898 w 12192000"/>
              <a:gd name="connsiteY82" fmla="*/ 2652771 h 3429000"/>
              <a:gd name="connsiteX83" fmla="*/ 3642057 w 12192000"/>
              <a:gd name="connsiteY83" fmla="*/ 2144487 h 3429000"/>
              <a:gd name="connsiteX84" fmla="*/ 7015907 w 12192000"/>
              <a:gd name="connsiteY84" fmla="*/ 2112548 h 3429000"/>
              <a:gd name="connsiteX85" fmla="*/ 7259646 w 12192000"/>
              <a:gd name="connsiteY85" fmla="*/ 2336985 h 3429000"/>
              <a:gd name="connsiteX86" fmla="*/ 7741483 w 12192000"/>
              <a:gd name="connsiteY86" fmla="*/ 2850980 h 3429000"/>
              <a:gd name="connsiteX87" fmla="*/ 8008941 w 12192000"/>
              <a:gd name="connsiteY87" fmla="*/ 3304560 h 3429000"/>
              <a:gd name="connsiteX88" fmla="*/ 7999234 w 12192000"/>
              <a:gd name="connsiteY88" fmla="*/ 3181993 h 3429000"/>
              <a:gd name="connsiteX89" fmla="*/ 7715154 w 12192000"/>
              <a:gd name="connsiteY89" fmla="*/ 2768148 h 3429000"/>
              <a:gd name="connsiteX90" fmla="*/ 7271900 w 12192000"/>
              <a:gd name="connsiteY90" fmla="*/ 2305551 h 3429000"/>
              <a:gd name="connsiteX91" fmla="*/ 7015907 w 12192000"/>
              <a:gd name="connsiteY91" fmla="*/ 2112548 h 3429000"/>
              <a:gd name="connsiteX92" fmla="*/ 2650666 w 12192000"/>
              <a:gd name="connsiteY92" fmla="*/ 2101686 h 3429000"/>
              <a:gd name="connsiteX93" fmla="*/ 2650249 w 12192000"/>
              <a:gd name="connsiteY93" fmla="*/ 2103101 h 3429000"/>
              <a:gd name="connsiteX94" fmla="*/ 2663808 w 12192000"/>
              <a:gd name="connsiteY94" fmla="*/ 3106215 h 3429000"/>
              <a:gd name="connsiteX95" fmla="*/ 2665418 w 12192000"/>
              <a:gd name="connsiteY95" fmla="*/ 2703756 h 3429000"/>
              <a:gd name="connsiteX96" fmla="*/ 2650666 w 12192000"/>
              <a:gd name="connsiteY96" fmla="*/ 2101686 h 3429000"/>
              <a:gd name="connsiteX97" fmla="*/ 10218664 w 12192000"/>
              <a:gd name="connsiteY97" fmla="*/ 2096300 h 3429000"/>
              <a:gd name="connsiteX98" fmla="*/ 10086154 w 12192000"/>
              <a:gd name="connsiteY98" fmla="*/ 2096937 h 3429000"/>
              <a:gd name="connsiteX99" fmla="*/ 9778614 w 12192000"/>
              <a:gd name="connsiteY99" fmla="*/ 2121189 h 3429000"/>
              <a:gd name="connsiteX100" fmla="*/ 9601703 w 12192000"/>
              <a:gd name="connsiteY100" fmla="*/ 2176852 h 3429000"/>
              <a:gd name="connsiteX101" fmla="*/ 9641684 w 12192000"/>
              <a:gd name="connsiteY101" fmla="*/ 2171203 h 3429000"/>
              <a:gd name="connsiteX102" fmla="*/ 10252799 w 12192000"/>
              <a:gd name="connsiteY102" fmla="*/ 2135971 h 3429000"/>
              <a:gd name="connsiteX103" fmla="*/ 10304297 w 12192000"/>
              <a:gd name="connsiteY103" fmla="*/ 2139822 h 3429000"/>
              <a:gd name="connsiteX104" fmla="*/ 10533945 w 12192000"/>
              <a:gd name="connsiteY104" fmla="*/ 2144703 h 3429000"/>
              <a:gd name="connsiteX105" fmla="*/ 10446061 w 12192000"/>
              <a:gd name="connsiteY105" fmla="*/ 2126562 h 3429000"/>
              <a:gd name="connsiteX106" fmla="*/ 10360877 w 12192000"/>
              <a:gd name="connsiteY106" fmla="*/ 2109004 h 3429000"/>
              <a:gd name="connsiteX107" fmla="*/ 10218664 w 12192000"/>
              <a:gd name="connsiteY107" fmla="*/ 2096300 h 3429000"/>
              <a:gd name="connsiteX108" fmla="*/ 6946849 w 12192000"/>
              <a:gd name="connsiteY108" fmla="*/ 2094271 h 3429000"/>
              <a:gd name="connsiteX109" fmla="*/ 6946972 w 12192000"/>
              <a:gd name="connsiteY109" fmla="*/ 2097491 h 3429000"/>
              <a:gd name="connsiteX110" fmla="*/ 7105827 w 12192000"/>
              <a:gd name="connsiteY110" fmla="*/ 2289700 h 3429000"/>
              <a:gd name="connsiteX111" fmla="*/ 7126431 w 12192000"/>
              <a:gd name="connsiteY111" fmla="*/ 2308872 h 3429000"/>
              <a:gd name="connsiteX112" fmla="*/ 7567269 w 12192000"/>
              <a:gd name="connsiteY112" fmla="*/ 2811461 h 3429000"/>
              <a:gd name="connsiteX113" fmla="*/ 7880270 w 12192000"/>
              <a:gd name="connsiteY113" fmla="*/ 3186176 h 3429000"/>
              <a:gd name="connsiteX114" fmla="*/ 7892560 w 12192000"/>
              <a:gd name="connsiteY114" fmla="*/ 3198949 h 3429000"/>
              <a:gd name="connsiteX115" fmla="*/ 7971643 w 12192000"/>
              <a:gd name="connsiteY115" fmla="*/ 3289236 h 3429000"/>
              <a:gd name="connsiteX116" fmla="*/ 7719359 w 12192000"/>
              <a:gd name="connsiteY116" fmla="*/ 2870011 h 3429000"/>
              <a:gd name="connsiteX117" fmla="*/ 7240170 w 12192000"/>
              <a:gd name="connsiteY117" fmla="*/ 2358985 h 3429000"/>
              <a:gd name="connsiteX118" fmla="*/ 6946849 w 12192000"/>
              <a:gd name="connsiteY118" fmla="*/ 2094271 h 3429000"/>
              <a:gd name="connsiteX119" fmla="*/ 2680277 w 12192000"/>
              <a:gd name="connsiteY119" fmla="*/ 2050204 h 3429000"/>
              <a:gd name="connsiteX120" fmla="*/ 2678972 w 12192000"/>
              <a:gd name="connsiteY120" fmla="*/ 2052582 h 3429000"/>
              <a:gd name="connsiteX121" fmla="*/ 2696666 w 12192000"/>
              <a:gd name="connsiteY121" fmla="*/ 2704836 h 3429000"/>
              <a:gd name="connsiteX122" fmla="*/ 2695769 w 12192000"/>
              <a:gd name="connsiteY122" fmla="*/ 2961955 h 3429000"/>
              <a:gd name="connsiteX123" fmla="*/ 2739893 w 12192000"/>
              <a:gd name="connsiteY123" fmla="*/ 2679357 h 3429000"/>
              <a:gd name="connsiteX124" fmla="*/ 2680277 w 12192000"/>
              <a:gd name="connsiteY124" fmla="*/ 2050204 h 3429000"/>
              <a:gd name="connsiteX125" fmla="*/ 1132195 w 12192000"/>
              <a:gd name="connsiteY125" fmla="*/ 2038980 h 3429000"/>
              <a:gd name="connsiteX126" fmla="*/ 1679056 w 12192000"/>
              <a:gd name="connsiteY126" fmla="*/ 2087907 h 3429000"/>
              <a:gd name="connsiteX127" fmla="*/ 2128648 w 12192000"/>
              <a:gd name="connsiteY127" fmla="*/ 2045249 h 3429000"/>
              <a:gd name="connsiteX128" fmla="*/ 1825619 w 12192000"/>
              <a:gd name="connsiteY128" fmla="*/ 2049447 h 3429000"/>
              <a:gd name="connsiteX129" fmla="*/ 1737798 w 12192000"/>
              <a:gd name="connsiteY129" fmla="*/ 2054353 h 3429000"/>
              <a:gd name="connsiteX130" fmla="*/ 1132195 w 12192000"/>
              <a:gd name="connsiteY130" fmla="*/ 2038980 h 3429000"/>
              <a:gd name="connsiteX131" fmla="*/ 10104407 w 12192000"/>
              <a:gd name="connsiteY131" fmla="*/ 2029317 h 3429000"/>
              <a:gd name="connsiteX132" fmla="*/ 9704375 w 12192000"/>
              <a:gd name="connsiteY132" fmla="*/ 2107349 h 3429000"/>
              <a:gd name="connsiteX133" fmla="*/ 9773804 w 12192000"/>
              <a:gd name="connsiteY133" fmla="*/ 2090543 h 3429000"/>
              <a:gd name="connsiteX134" fmla="*/ 10086605 w 12192000"/>
              <a:gd name="connsiteY134" fmla="*/ 2065992 h 3429000"/>
              <a:gd name="connsiteX135" fmla="*/ 10367276 w 12192000"/>
              <a:gd name="connsiteY135" fmla="*/ 2078848 h 3429000"/>
              <a:gd name="connsiteX136" fmla="*/ 10454262 w 12192000"/>
              <a:gd name="connsiteY136" fmla="*/ 2096798 h 3429000"/>
              <a:gd name="connsiteX137" fmla="*/ 10569223 w 12192000"/>
              <a:gd name="connsiteY137" fmla="*/ 2118311 h 3429000"/>
              <a:gd name="connsiteX138" fmla="*/ 10104407 w 12192000"/>
              <a:gd name="connsiteY138" fmla="*/ 2029317 h 3429000"/>
              <a:gd name="connsiteX139" fmla="*/ 6861797 w 12192000"/>
              <a:gd name="connsiteY139" fmla="*/ 1990899 h 3429000"/>
              <a:gd name="connsiteX140" fmla="*/ 6879594 w 12192000"/>
              <a:gd name="connsiteY140" fmla="*/ 1995547 h 3429000"/>
              <a:gd name="connsiteX141" fmla="*/ 7789028 w 12192000"/>
              <a:gd name="connsiteY141" fmla="*/ 2783316 h 3429000"/>
              <a:gd name="connsiteX142" fmla="*/ 8093600 w 12192000"/>
              <a:gd name="connsiteY142" fmla="*/ 3281671 h 3429000"/>
              <a:gd name="connsiteX143" fmla="*/ 8129425 w 12192000"/>
              <a:gd name="connsiteY143" fmla="*/ 3425298 h 3429000"/>
              <a:gd name="connsiteX144" fmla="*/ 8130898 w 12192000"/>
              <a:gd name="connsiteY144" fmla="*/ 3428998 h 3429000"/>
              <a:gd name="connsiteX145" fmla="*/ 7899365 w 12192000"/>
              <a:gd name="connsiteY145" fmla="*/ 3428998 h 3429000"/>
              <a:gd name="connsiteX146" fmla="*/ 7761176 w 12192000"/>
              <a:gd name="connsiteY146" fmla="*/ 3387656 h 3429000"/>
              <a:gd name="connsiteX147" fmla="*/ 7602080 w 12192000"/>
              <a:gd name="connsiteY147" fmla="*/ 3331867 h 3429000"/>
              <a:gd name="connsiteX148" fmla="*/ 7289862 w 12192000"/>
              <a:gd name="connsiteY148" fmla="*/ 3230827 h 3429000"/>
              <a:gd name="connsiteX149" fmla="*/ 7582411 w 12192000"/>
              <a:gd name="connsiteY149" fmla="*/ 3355122 h 3429000"/>
              <a:gd name="connsiteX150" fmla="*/ 7605759 w 12192000"/>
              <a:gd name="connsiteY150" fmla="*/ 3364465 h 3429000"/>
              <a:gd name="connsiteX151" fmla="*/ 7737910 w 12192000"/>
              <a:gd name="connsiteY151" fmla="*/ 3411638 h 3429000"/>
              <a:gd name="connsiteX152" fmla="*/ 7826532 w 12192000"/>
              <a:gd name="connsiteY152" fmla="*/ 3428999 h 3429000"/>
              <a:gd name="connsiteX153" fmla="*/ 7696096 w 12192000"/>
              <a:gd name="connsiteY153" fmla="*/ 3428999 h 3429000"/>
              <a:gd name="connsiteX154" fmla="*/ 7594081 w 12192000"/>
              <a:gd name="connsiteY154" fmla="*/ 3392149 h 3429000"/>
              <a:gd name="connsiteX155" fmla="*/ 7570734 w 12192000"/>
              <a:gd name="connsiteY155" fmla="*/ 3382799 h 3429000"/>
              <a:gd name="connsiteX156" fmla="*/ 7271814 w 12192000"/>
              <a:gd name="connsiteY156" fmla="*/ 3255601 h 3429000"/>
              <a:gd name="connsiteX157" fmla="*/ 7585232 w 12192000"/>
              <a:gd name="connsiteY157" fmla="*/ 3421060 h 3429000"/>
              <a:gd name="connsiteX158" fmla="*/ 7613775 w 12192000"/>
              <a:gd name="connsiteY158" fmla="*/ 3428998 h 3429000"/>
              <a:gd name="connsiteX159" fmla="*/ 7522197 w 12192000"/>
              <a:gd name="connsiteY159" fmla="*/ 3428998 h 3429000"/>
              <a:gd name="connsiteX160" fmla="*/ 7410696 w 12192000"/>
              <a:gd name="connsiteY160" fmla="*/ 3374861 h 3429000"/>
              <a:gd name="connsiteX161" fmla="*/ 7088673 w 12192000"/>
              <a:gd name="connsiteY161" fmla="*/ 3181396 h 3429000"/>
              <a:gd name="connsiteX162" fmla="*/ 7090188 w 12192000"/>
              <a:gd name="connsiteY162" fmla="*/ 3155365 h 3429000"/>
              <a:gd name="connsiteX163" fmla="*/ 7780046 w 12192000"/>
              <a:gd name="connsiteY163" fmla="*/ 3282283 h 3429000"/>
              <a:gd name="connsiteX164" fmla="*/ 7944957 w 12192000"/>
              <a:gd name="connsiteY164" fmla="*/ 3370347 h 3429000"/>
              <a:gd name="connsiteX165" fmla="*/ 7601828 w 12192000"/>
              <a:gd name="connsiteY165" fmla="*/ 3074934 h 3429000"/>
              <a:gd name="connsiteX166" fmla="*/ 7042773 w 12192000"/>
              <a:gd name="connsiteY166" fmla="*/ 2305011 h 3429000"/>
              <a:gd name="connsiteX167" fmla="*/ 6844835 w 12192000"/>
              <a:gd name="connsiteY167" fmla="*/ 1995988 h 3429000"/>
              <a:gd name="connsiteX168" fmla="*/ 6861797 w 12192000"/>
              <a:gd name="connsiteY168" fmla="*/ 1990899 h 3429000"/>
              <a:gd name="connsiteX169" fmla="*/ 1456157 w 12192000"/>
              <a:gd name="connsiteY169" fmla="*/ 1942404 h 3429000"/>
              <a:gd name="connsiteX170" fmla="*/ 1244432 w 12192000"/>
              <a:gd name="connsiteY170" fmla="*/ 1956601 h 3429000"/>
              <a:gd name="connsiteX171" fmla="*/ 973990 w 12192000"/>
              <a:gd name="connsiteY171" fmla="*/ 1995940 h 3429000"/>
              <a:gd name="connsiteX172" fmla="*/ 1103809 w 12192000"/>
              <a:gd name="connsiteY172" fmla="*/ 2004720 h 3429000"/>
              <a:gd name="connsiteX173" fmla="*/ 1123454 w 12192000"/>
              <a:gd name="connsiteY173" fmla="*/ 2006727 h 3429000"/>
              <a:gd name="connsiteX174" fmla="*/ 1737017 w 12192000"/>
              <a:gd name="connsiteY174" fmla="*/ 2023183 h 3429000"/>
              <a:gd name="connsiteX175" fmla="*/ 1824397 w 12192000"/>
              <a:gd name="connsiteY175" fmla="*/ 2018757 h 3429000"/>
              <a:gd name="connsiteX176" fmla="*/ 2070059 w 12192000"/>
              <a:gd name="connsiteY176" fmla="*/ 2012660 h 3429000"/>
              <a:gd name="connsiteX177" fmla="*/ 1456157 w 12192000"/>
              <a:gd name="connsiteY177" fmla="*/ 1942404 h 3429000"/>
              <a:gd name="connsiteX178" fmla="*/ 4988186 w 12192000"/>
              <a:gd name="connsiteY178" fmla="*/ 1787467 h 3429000"/>
              <a:gd name="connsiteX179" fmla="*/ 4777334 w 12192000"/>
              <a:gd name="connsiteY179" fmla="*/ 1977072 h 3429000"/>
              <a:gd name="connsiteX180" fmla="*/ 4718341 w 12192000"/>
              <a:gd name="connsiteY180" fmla="*/ 2039043 h 3429000"/>
              <a:gd name="connsiteX181" fmla="*/ 4604655 w 12192000"/>
              <a:gd name="connsiteY181" fmla="*/ 2154434 h 3429000"/>
              <a:gd name="connsiteX182" fmla="*/ 4565074 w 12192000"/>
              <a:gd name="connsiteY182" fmla="*/ 2189550 h 3429000"/>
              <a:gd name="connsiteX183" fmla="*/ 4988186 w 12192000"/>
              <a:gd name="connsiteY183" fmla="*/ 1787467 h 3429000"/>
              <a:gd name="connsiteX184" fmla="*/ 4978032 w 12192000"/>
              <a:gd name="connsiteY184" fmla="*/ 1754809 h 3429000"/>
              <a:gd name="connsiteX185" fmla="*/ 4463413 w 12192000"/>
              <a:gd name="connsiteY185" fmla="*/ 2186162 h 3429000"/>
              <a:gd name="connsiteX186" fmla="*/ 4358134 w 12192000"/>
              <a:gd name="connsiteY186" fmla="*/ 2313791 h 3429000"/>
              <a:gd name="connsiteX187" fmla="*/ 4376219 w 12192000"/>
              <a:gd name="connsiteY187" fmla="*/ 2300027 h 3429000"/>
              <a:gd name="connsiteX188" fmla="*/ 4582340 w 12192000"/>
              <a:gd name="connsiteY188" fmla="*/ 2132037 h 3429000"/>
              <a:gd name="connsiteX189" fmla="*/ 4694684 w 12192000"/>
              <a:gd name="connsiteY189" fmla="*/ 2018098 h 3429000"/>
              <a:gd name="connsiteX190" fmla="*/ 4754123 w 12192000"/>
              <a:gd name="connsiteY190" fmla="*/ 1955643 h 3429000"/>
              <a:gd name="connsiteX191" fmla="*/ 4978032 w 12192000"/>
              <a:gd name="connsiteY191" fmla="*/ 1754809 h 3429000"/>
              <a:gd name="connsiteX192" fmla="*/ 7427076 w 12192000"/>
              <a:gd name="connsiteY192" fmla="*/ 1713684 h 3429000"/>
              <a:gd name="connsiteX193" fmla="*/ 7485963 w 12192000"/>
              <a:gd name="connsiteY193" fmla="*/ 1745783 h 3429000"/>
              <a:gd name="connsiteX194" fmla="*/ 7719410 w 12192000"/>
              <a:gd name="connsiteY194" fmla="*/ 1928281 h 3429000"/>
              <a:gd name="connsiteX195" fmla="*/ 7907163 w 12192000"/>
              <a:gd name="connsiteY195" fmla="*/ 2117863 h 3429000"/>
              <a:gd name="connsiteX196" fmla="*/ 7956656 w 12192000"/>
              <a:gd name="connsiteY196" fmla="*/ 2186961 h 3429000"/>
              <a:gd name="connsiteX197" fmla="*/ 8023445 w 12192000"/>
              <a:gd name="connsiteY197" fmla="*/ 2276642 h 3429000"/>
              <a:gd name="connsiteX198" fmla="*/ 7754656 w 12192000"/>
              <a:gd name="connsiteY198" fmla="*/ 1912546 h 3429000"/>
              <a:gd name="connsiteX199" fmla="*/ 7427076 w 12192000"/>
              <a:gd name="connsiteY199" fmla="*/ 1713684 h 3429000"/>
              <a:gd name="connsiteX200" fmla="*/ 7312201 w 12192000"/>
              <a:gd name="connsiteY200" fmla="*/ 1699278 h 3429000"/>
              <a:gd name="connsiteX201" fmla="*/ 7343603 w 12192000"/>
              <a:gd name="connsiteY201" fmla="*/ 1720746 h 3429000"/>
              <a:gd name="connsiteX202" fmla="*/ 7791759 w 12192000"/>
              <a:gd name="connsiteY202" fmla="*/ 2086717 h 3429000"/>
              <a:gd name="connsiteX203" fmla="*/ 7825280 w 12192000"/>
              <a:gd name="connsiteY203" fmla="*/ 2122608 h 3429000"/>
              <a:gd name="connsiteX204" fmla="*/ 7982410 w 12192000"/>
              <a:gd name="connsiteY204" fmla="*/ 2273551 h 3429000"/>
              <a:gd name="connsiteX205" fmla="*/ 7932408 w 12192000"/>
              <a:gd name="connsiteY205" fmla="*/ 2203736 h 3429000"/>
              <a:gd name="connsiteX206" fmla="*/ 7883927 w 12192000"/>
              <a:gd name="connsiteY206" fmla="*/ 2136087 h 3429000"/>
              <a:gd name="connsiteX207" fmla="*/ 7699832 w 12192000"/>
              <a:gd name="connsiteY207" fmla="*/ 1950904 h 3429000"/>
              <a:gd name="connsiteX208" fmla="*/ 7470240 w 12192000"/>
              <a:gd name="connsiteY208" fmla="*/ 1771559 h 3429000"/>
              <a:gd name="connsiteX209" fmla="*/ 7312201 w 12192000"/>
              <a:gd name="connsiteY209" fmla="*/ 1699278 h 3429000"/>
              <a:gd name="connsiteX210" fmla="*/ 7244057 w 12192000"/>
              <a:gd name="connsiteY210" fmla="*/ 1695233 h 3429000"/>
              <a:gd name="connsiteX211" fmla="*/ 7353035 w 12192000"/>
              <a:gd name="connsiteY211" fmla="*/ 1768318 h 3429000"/>
              <a:gd name="connsiteX212" fmla="*/ 7981878 w 12192000"/>
              <a:gd name="connsiteY212" fmla="*/ 2309345 h 3429000"/>
              <a:gd name="connsiteX213" fmla="*/ 7804780 w 12192000"/>
              <a:gd name="connsiteY213" fmla="*/ 2143174 h 3429000"/>
              <a:gd name="connsiteX214" fmla="*/ 7771164 w 12192000"/>
              <a:gd name="connsiteY214" fmla="*/ 2107908 h 3429000"/>
              <a:gd name="connsiteX215" fmla="*/ 7327465 w 12192000"/>
              <a:gd name="connsiteY215" fmla="*/ 1745181 h 3429000"/>
              <a:gd name="connsiteX216" fmla="*/ 7244057 w 12192000"/>
              <a:gd name="connsiteY216" fmla="*/ 1695233 h 3429000"/>
              <a:gd name="connsiteX217" fmla="*/ 7133363 w 12192000"/>
              <a:gd name="connsiteY217" fmla="*/ 1621246 h 3429000"/>
              <a:gd name="connsiteX218" fmla="*/ 8128687 w 12192000"/>
              <a:gd name="connsiteY218" fmla="*/ 2361959 h 3429000"/>
              <a:gd name="connsiteX219" fmla="*/ 8497002 w 12192000"/>
              <a:gd name="connsiteY219" fmla="*/ 2775913 h 3429000"/>
              <a:gd name="connsiteX220" fmla="*/ 8514292 w 12192000"/>
              <a:gd name="connsiteY220" fmla="*/ 2586372 h 3429000"/>
              <a:gd name="connsiteX221" fmla="*/ 8491838 w 12192000"/>
              <a:gd name="connsiteY221" fmla="*/ 1907275 h 3429000"/>
              <a:gd name="connsiteX222" fmla="*/ 8605731 w 12192000"/>
              <a:gd name="connsiteY222" fmla="*/ 2171804 h 3429000"/>
              <a:gd name="connsiteX223" fmla="*/ 8594880 w 12192000"/>
              <a:gd name="connsiteY223" fmla="*/ 2610262 h 3429000"/>
              <a:gd name="connsiteX224" fmla="*/ 8494242 w 12192000"/>
              <a:gd name="connsiteY224" fmla="*/ 3363600 h 3429000"/>
              <a:gd name="connsiteX225" fmla="*/ 8794675 w 12192000"/>
              <a:gd name="connsiteY225" fmla="*/ 3161735 h 3429000"/>
              <a:gd name="connsiteX226" fmla="*/ 8800448 w 12192000"/>
              <a:gd name="connsiteY226" fmla="*/ 3152371 h 3429000"/>
              <a:gd name="connsiteX227" fmla="*/ 8788186 w 12192000"/>
              <a:gd name="connsiteY227" fmla="*/ 3143441 h 3429000"/>
              <a:gd name="connsiteX228" fmla="*/ 9137232 w 12192000"/>
              <a:gd name="connsiteY228" fmla="*/ 2236639 h 3429000"/>
              <a:gd name="connsiteX229" fmla="*/ 9216765 w 12192000"/>
              <a:gd name="connsiteY229" fmla="*/ 2267416 h 3429000"/>
              <a:gd name="connsiteX230" fmla="*/ 8969849 w 12192000"/>
              <a:gd name="connsiteY230" fmla="*/ 3037405 h 3429000"/>
              <a:gd name="connsiteX231" fmla="*/ 9706237 w 12192000"/>
              <a:gd name="connsiteY231" fmla="*/ 2990148 h 3429000"/>
              <a:gd name="connsiteX232" fmla="*/ 10110375 w 12192000"/>
              <a:gd name="connsiteY232" fmla="*/ 3134116 h 3429000"/>
              <a:gd name="connsiteX233" fmla="*/ 10096281 w 12192000"/>
              <a:gd name="connsiteY233" fmla="*/ 3149254 h 3429000"/>
              <a:gd name="connsiteX234" fmla="*/ 9067672 w 12192000"/>
              <a:gd name="connsiteY234" fmla="*/ 3219608 h 3429000"/>
              <a:gd name="connsiteX235" fmla="*/ 8859441 w 12192000"/>
              <a:gd name="connsiteY235" fmla="*/ 3212028 h 3429000"/>
              <a:gd name="connsiteX236" fmla="*/ 8857528 w 12192000"/>
              <a:gd name="connsiteY236" fmla="*/ 3212375 h 3429000"/>
              <a:gd name="connsiteX237" fmla="*/ 8848579 w 12192000"/>
              <a:gd name="connsiteY237" fmla="*/ 3214204 h 3429000"/>
              <a:gd name="connsiteX238" fmla="*/ 8576285 w 12192000"/>
              <a:gd name="connsiteY238" fmla="*/ 3395788 h 3429000"/>
              <a:gd name="connsiteX239" fmla="*/ 8519159 w 12192000"/>
              <a:gd name="connsiteY239" fmla="*/ 3428998 h 3429000"/>
              <a:gd name="connsiteX240" fmla="*/ 8393540 w 12192000"/>
              <a:gd name="connsiteY240" fmla="*/ 3428998 h 3429000"/>
              <a:gd name="connsiteX241" fmla="*/ 8417346 w 12192000"/>
              <a:gd name="connsiteY241" fmla="*/ 3316652 h 3429000"/>
              <a:gd name="connsiteX242" fmla="*/ 8485502 w 12192000"/>
              <a:gd name="connsiteY242" fmla="*/ 2879216 h 3429000"/>
              <a:gd name="connsiteX243" fmla="*/ 8480214 w 12192000"/>
              <a:gd name="connsiteY243" fmla="*/ 2873278 h 3429000"/>
              <a:gd name="connsiteX244" fmla="*/ 8112215 w 12192000"/>
              <a:gd name="connsiteY244" fmla="*/ 2408768 h 3429000"/>
              <a:gd name="connsiteX245" fmla="*/ 8095146 w 12192000"/>
              <a:gd name="connsiteY245" fmla="*/ 2402943 h 3429000"/>
              <a:gd name="connsiteX246" fmla="*/ 7131946 w 12192000"/>
              <a:gd name="connsiteY246" fmla="*/ 1646653 h 3429000"/>
              <a:gd name="connsiteX247" fmla="*/ 7133363 w 12192000"/>
              <a:gd name="connsiteY247" fmla="*/ 1621246 h 3429000"/>
              <a:gd name="connsiteX248" fmla="*/ 1903353 w 12192000"/>
              <a:gd name="connsiteY248" fmla="*/ 1615827 h 3429000"/>
              <a:gd name="connsiteX249" fmla="*/ 1936931 w 12192000"/>
              <a:gd name="connsiteY249" fmla="*/ 1664954 h 3429000"/>
              <a:gd name="connsiteX250" fmla="*/ 2195868 w 12192000"/>
              <a:gd name="connsiteY250" fmla="*/ 1967574 h 3429000"/>
              <a:gd name="connsiteX251" fmla="*/ 2088852 w 12192000"/>
              <a:gd name="connsiteY251" fmla="*/ 1737123 h 3429000"/>
              <a:gd name="connsiteX252" fmla="*/ 1958241 w 12192000"/>
              <a:gd name="connsiteY252" fmla="*/ 1638955 h 3429000"/>
              <a:gd name="connsiteX253" fmla="*/ 1903353 w 12192000"/>
              <a:gd name="connsiteY253" fmla="*/ 1615827 h 3429000"/>
              <a:gd name="connsiteX254" fmla="*/ 11544294 w 12192000"/>
              <a:gd name="connsiteY254" fmla="*/ 1515364 h 3429000"/>
              <a:gd name="connsiteX255" fmla="*/ 11755210 w 12192000"/>
              <a:gd name="connsiteY255" fmla="*/ 2159157 h 3429000"/>
              <a:gd name="connsiteX256" fmla="*/ 11544294 w 12192000"/>
              <a:gd name="connsiteY256" fmla="*/ 1515364 h 3429000"/>
              <a:gd name="connsiteX257" fmla="*/ 11571408 w 12192000"/>
              <a:gd name="connsiteY257" fmla="*/ 1489599 h 3429000"/>
              <a:gd name="connsiteX258" fmla="*/ 11778250 w 12192000"/>
              <a:gd name="connsiteY258" fmla="*/ 2136760 h 3429000"/>
              <a:gd name="connsiteX259" fmla="*/ 11571408 w 12192000"/>
              <a:gd name="connsiteY259" fmla="*/ 1489599 h 3429000"/>
              <a:gd name="connsiteX260" fmla="*/ 11540154 w 12192000"/>
              <a:gd name="connsiteY260" fmla="*/ 1438303 h 3429000"/>
              <a:gd name="connsiteX261" fmla="*/ 11540380 w 12192000"/>
              <a:gd name="connsiteY261" fmla="*/ 1443526 h 3429000"/>
              <a:gd name="connsiteX262" fmla="*/ 11542590 w 12192000"/>
              <a:gd name="connsiteY262" fmla="*/ 1442112 h 3429000"/>
              <a:gd name="connsiteX263" fmla="*/ 10567662 w 12192000"/>
              <a:gd name="connsiteY263" fmla="*/ 1437948 h 3429000"/>
              <a:gd name="connsiteX264" fmla="*/ 10431225 w 12192000"/>
              <a:gd name="connsiteY264" fmla="*/ 1448568 h 3429000"/>
              <a:gd name="connsiteX265" fmla="*/ 10277556 w 12192000"/>
              <a:gd name="connsiteY265" fmla="*/ 1460247 h 3429000"/>
              <a:gd name="connsiteX266" fmla="*/ 10155875 w 12192000"/>
              <a:gd name="connsiteY266" fmla="*/ 1453769 h 3429000"/>
              <a:gd name="connsiteX267" fmla="*/ 10072733 w 12192000"/>
              <a:gd name="connsiteY267" fmla="*/ 1447924 h 3429000"/>
              <a:gd name="connsiteX268" fmla="*/ 9882500 w 12192000"/>
              <a:gd name="connsiteY268" fmla="*/ 1452330 h 3429000"/>
              <a:gd name="connsiteX269" fmla="*/ 9685205 w 12192000"/>
              <a:gd name="connsiteY269" fmla="*/ 1456650 h 3429000"/>
              <a:gd name="connsiteX270" fmla="*/ 9666932 w 12192000"/>
              <a:gd name="connsiteY270" fmla="*/ 1456075 h 3429000"/>
              <a:gd name="connsiteX271" fmla="*/ 9608662 w 12192000"/>
              <a:gd name="connsiteY271" fmla="*/ 1455027 h 3429000"/>
              <a:gd name="connsiteX272" fmla="*/ 10026230 w 12192000"/>
              <a:gd name="connsiteY272" fmla="*/ 1509088 h 3429000"/>
              <a:gd name="connsiteX273" fmla="*/ 10567662 w 12192000"/>
              <a:gd name="connsiteY273" fmla="*/ 1437948 h 3429000"/>
              <a:gd name="connsiteX274" fmla="*/ 10221015 w 12192000"/>
              <a:gd name="connsiteY274" fmla="*/ 1354657 h 3429000"/>
              <a:gd name="connsiteX275" fmla="*/ 10107121 w 12192000"/>
              <a:gd name="connsiteY275" fmla="*/ 1356091 h 3429000"/>
              <a:gd name="connsiteX276" fmla="*/ 9660668 w 12192000"/>
              <a:gd name="connsiteY276" fmla="*/ 1425595 h 3429000"/>
              <a:gd name="connsiteX277" fmla="*/ 9669531 w 12192000"/>
              <a:gd name="connsiteY277" fmla="*/ 1426057 h 3429000"/>
              <a:gd name="connsiteX278" fmla="*/ 9687254 w 12192000"/>
              <a:gd name="connsiteY278" fmla="*/ 1426986 h 3429000"/>
              <a:gd name="connsiteX279" fmla="*/ 9881290 w 12192000"/>
              <a:gd name="connsiteY279" fmla="*/ 1422445 h 3429000"/>
              <a:gd name="connsiteX280" fmla="*/ 10074432 w 12192000"/>
              <a:gd name="connsiteY280" fmla="*/ 1417715 h 3429000"/>
              <a:gd name="connsiteX281" fmla="*/ 10159369 w 12192000"/>
              <a:gd name="connsiteY281" fmla="*/ 1423935 h 3429000"/>
              <a:gd name="connsiteX282" fmla="*/ 10278706 w 12192000"/>
              <a:gd name="connsiteY282" fmla="*/ 1430393 h 3429000"/>
              <a:gd name="connsiteX283" fmla="*/ 10429120 w 12192000"/>
              <a:gd name="connsiteY283" fmla="*/ 1418493 h 3429000"/>
              <a:gd name="connsiteX284" fmla="*/ 10538565 w 12192000"/>
              <a:gd name="connsiteY284" fmla="*/ 1408270 h 3429000"/>
              <a:gd name="connsiteX285" fmla="*/ 10221015 w 12192000"/>
              <a:gd name="connsiteY285" fmla="*/ 1354657 h 3429000"/>
              <a:gd name="connsiteX286" fmla="*/ 1979378 w 12192000"/>
              <a:gd name="connsiteY286" fmla="*/ 1340504 h 3429000"/>
              <a:gd name="connsiteX287" fmla="*/ 2882120 w 12192000"/>
              <a:gd name="connsiteY287" fmla="*/ 1635547 h 3429000"/>
              <a:gd name="connsiteX288" fmla="*/ 2793103 w 12192000"/>
              <a:gd name="connsiteY288" fmla="*/ 1610699 h 3429000"/>
              <a:gd name="connsiteX289" fmla="*/ 2770041 w 12192000"/>
              <a:gd name="connsiteY289" fmla="*/ 1604634 h 3429000"/>
              <a:gd name="connsiteX290" fmla="*/ 1979378 w 12192000"/>
              <a:gd name="connsiteY290" fmla="*/ 1340504 h 3429000"/>
              <a:gd name="connsiteX291" fmla="*/ 1927410 w 12192000"/>
              <a:gd name="connsiteY291" fmla="*/ 1287164 h 3429000"/>
              <a:gd name="connsiteX292" fmla="*/ 1959587 w 12192000"/>
              <a:gd name="connsiteY292" fmla="*/ 1299849 h 3429000"/>
              <a:gd name="connsiteX293" fmla="*/ 2777707 w 12192000"/>
              <a:gd name="connsiteY293" fmla="*/ 1574991 h 3429000"/>
              <a:gd name="connsiteX294" fmla="*/ 2800768 w 12192000"/>
              <a:gd name="connsiteY294" fmla="*/ 1581056 h 3429000"/>
              <a:gd name="connsiteX295" fmla="*/ 2879408 w 12192000"/>
              <a:gd name="connsiteY295" fmla="*/ 1602590 h 3429000"/>
              <a:gd name="connsiteX296" fmla="*/ 2862295 w 12192000"/>
              <a:gd name="connsiteY296" fmla="*/ 1593958 h 3429000"/>
              <a:gd name="connsiteX297" fmla="*/ 2813343 w 12192000"/>
              <a:gd name="connsiteY297" fmla="*/ 1569369 h 3429000"/>
              <a:gd name="connsiteX298" fmla="*/ 2646245 w 12192000"/>
              <a:gd name="connsiteY298" fmla="*/ 1501999 h 3429000"/>
              <a:gd name="connsiteX299" fmla="*/ 1999243 w 12192000"/>
              <a:gd name="connsiteY299" fmla="*/ 1301524 h 3429000"/>
              <a:gd name="connsiteX300" fmla="*/ 1979527 w 12192000"/>
              <a:gd name="connsiteY300" fmla="*/ 1297651 h 3429000"/>
              <a:gd name="connsiteX301" fmla="*/ 1997014 w 12192000"/>
              <a:gd name="connsiteY301" fmla="*/ 1269007 h 3429000"/>
              <a:gd name="connsiteX302" fmla="*/ 2005458 w 12192000"/>
              <a:gd name="connsiteY302" fmla="*/ 1270540 h 3429000"/>
              <a:gd name="connsiteX303" fmla="*/ 2657186 w 12192000"/>
              <a:gd name="connsiteY303" fmla="*/ 1472687 h 3429000"/>
              <a:gd name="connsiteX304" fmla="*/ 2826662 w 12192000"/>
              <a:gd name="connsiteY304" fmla="*/ 1541362 h 3429000"/>
              <a:gd name="connsiteX305" fmla="*/ 2876100 w 12192000"/>
              <a:gd name="connsiteY305" fmla="*/ 1566397 h 3429000"/>
              <a:gd name="connsiteX306" fmla="*/ 3042600 w 12192000"/>
              <a:gd name="connsiteY306" fmla="*/ 1630532 h 3429000"/>
              <a:gd name="connsiteX307" fmla="*/ 1997014 w 12192000"/>
              <a:gd name="connsiteY307" fmla="*/ 1269007 h 3429000"/>
              <a:gd name="connsiteX308" fmla="*/ 9857254 w 12192000"/>
              <a:gd name="connsiteY308" fmla="*/ 846904 h 3429000"/>
              <a:gd name="connsiteX309" fmla="*/ 8989866 w 12192000"/>
              <a:gd name="connsiteY309" fmla="*/ 1043742 h 3429000"/>
              <a:gd name="connsiteX310" fmla="*/ 8931614 w 12192000"/>
              <a:gd name="connsiteY310" fmla="*/ 1069508 h 3429000"/>
              <a:gd name="connsiteX311" fmla="*/ 8843711 w 12192000"/>
              <a:gd name="connsiteY311" fmla="*/ 1107334 h 3429000"/>
              <a:gd name="connsiteX312" fmla="*/ 8966093 w 12192000"/>
              <a:gd name="connsiteY312" fmla="*/ 1073509 h 3429000"/>
              <a:gd name="connsiteX313" fmla="*/ 9299227 w 12192000"/>
              <a:gd name="connsiteY313" fmla="*/ 1025994 h 3429000"/>
              <a:gd name="connsiteX314" fmla="*/ 9857254 w 12192000"/>
              <a:gd name="connsiteY314" fmla="*/ 846904 h 3429000"/>
              <a:gd name="connsiteX315" fmla="*/ 9615182 w 12192000"/>
              <a:gd name="connsiteY315" fmla="*/ 791499 h 3429000"/>
              <a:gd name="connsiteX316" fmla="*/ 9023688 w 12192000"/>
              <a:gd name="connsiteY316" fmla="*/ 996819 h 3429000"/>
              <a:gd name="connsiteX317" fmla="*/ 9814527 w 12192000"/>
              <a:gd name="connsiteY317" fmla="*/ 819048 h 3429000"/>
              <a:gd name="connsiteX318" fmla="*/ 9615182 w 12192000"/>
              <a:gd name="connsiteY318" fmla="*/ 791499 h 3429000"/>
              <a:gd name="connsiteX319" fmla="*/ 2305292 w 12192000"/>
              <a:gd name="connsiteY319" fmla="*/ 790492 h 3429000"/>
              <a:gd name="connsiteX320" fmla="*/ 3360922 w 12192000"/>
              <a:gd name="connsiteY320" fmla="*/ 1100373 h 3429000"/>
              <a:gd name="connsiteX321" fmla="*/ 3492420 w 12192000"/>
              <a:gd name="connsiteY321" fmla="*/ 1081145 h 3429000"/>
              <a:gd name="connsiteX322" fmla="*/ 3364086 w 12192000"/>
              <a:gd name="connsiteY322" fmla="*/ 1051340 h 3429000"/>
              <a:gd name="connsiteX323" fmla="*/ 3225818 w 12192000"/>
              <a:gd name="connsiteY323" fmla="*/ 982822 h 3429000"/>
              <a:gd name="connsiteX324" fmla="*/ 3129696 w 12192000"/>
              <a:gd name="connsiteY324" fmla="*/ 931704 h 3429000"/>
              <a:gd name="connsiteX325" fmla="*/ 2814545 w 12192000"/>
              <a:gd name="connsiteY325" fmla="*/ 853955 h 3429000"/>
              <a:gd name="connsiteX326" fmla="*/ 2305292 w 12192000"/>
              <a:gd name="connsiteY326" fmla="*/ 790492 h 3429000"/>
              <a:gd name="connsiteX327" fmla="*/ 2626982 w 12192000"/>
              <a:gd name="connsiteY327" fmla="*/ 777450 h 3429000"/>
              <a:gd name="connsiteX328" fmla="*/ 2490617 w 12192000"/>
              <a:gd name="connsiteY328" fmla="*/ 777951 h 3429000"/>
              <a:gd name="connsiteX329" fmla="*/ 2819869 w 12192000"/>
              <a:gd name="connsiteY329" fmla="*/ 823936 h 3429000"/>
              <a:gd name="connsiteX330" fmla="*/ 3143018 w 12192000"/>
              <a:gd name="connsiteY330" fmla="*/ 903698 h 3429000"/>
              <a:gd name="connsiteX331" fmla="*/ 3241520 w 12192000"/>
              <a:gd name="connsiteY331" fmla="*/ 956112 h 3429000"/>
              <a:gd name="connsiteX332" fmla="*/ 3374575 w 12192000"/>
              <a:gd name="connsiteY332" fmla="*/ 1022517 h 3429000"/>
              <a:gd name="connsiteX333" fmla="*/ 3505221 w 12192000"/>
              <a:gd name="connsiteY333" fmla="*/ 1051757 h 3429000"/>
              <a:gd name="connsiteX334" fmla="*/ 2626982 w 12192000"/>
              <a:gd name="connsiteY334" fmla="*/ 777450 h 3429000"/>
              <a:gd name="connsiteX335" fmla="*/ 9258094 w 12192000"/>
              <a:gd name="connsiteY335" fmla="*/ 529602 h 3429000"/>
              <a:gd name="connsiteX336" fmla="*/ 8526712 w 12192000"/>
              <a:gd name="connsiteY336" fmla="*/ 690804 h 3429000"/>
              <a:gd name="connsiteX337" fmla="*/ 9258094 w 12192000"/>
              <a:gd name="connsiteY337" fmla="*/ 529602 h 3429000"/>
              <a:gd name="connsiteX338" fmla="*/ 1310106 w 12192000"/>
              <a:gd name="connsiteY338" fmla="*/ 514217 h 3429000"/>
              <a:gd name="connsiteX339" fmla="*/ 854994 w 12192000"/>
              <a:gd name="connsiteY339" fmla="*/ 970136 h 3429000"/>
              <a:gd name="connsiteX340" fmla="*/ 742462 w 12192000"/>
              <a:gd name="connsiteY340" fmla="*/ 1165648 h 3429000"/>
              <a:gd name="connsiteX341" fmla="*/ 820602 w 12192000"/>
              <a:gd name="connsiteY341" fmla="*/ 1056915 h 3429000"/>
              <a:gd name="connsiteX342" fmla="*/ 878295 w 12192000"/>
              <a:gd name="connsiteY342" fmla="*/ 974594 h 3429000"/>
              <a:gd name="connsiteX343" fmla="*/ 1240607 w 12192000"/>
              <a:gd name="connsiteY343" fmla="*/ 581401 h 3429000"/>
              <a:gd name="connsiteX344" fmla="*/ 11225213 w 12192000"/>
              <a:gd name="connsiteY344" fmla="*/ 507722 h 3429000"/>
              <a:gd name="connsiteX345" fmla="*/ 11182914 w 12192000"/>
              <a:gd name="connsiteY345" fmla="*/ 767771 h 3429000"/>
              <a:gd name="connsiteX346" fmla="*/ 11099211 w 12192000"/>
              <a:gd name="connsiteY346" fmla="*/ 1184594 h 3429000"/>
              <a:gd name="connsiteX347" fmla="*/ 11064509 w 12192000"/>
              <a:gd name="connsiteY347" fmla="*/ 1278830 h 3429000"/>
              <a:gd name="connsiteX348" fmla="*/ 11049349 w 12192000"/>
              <a:gd name="connsiteY348" fmla="*/ 1318418 h 3429000"/>
              <a:gd name="connsiteX349" fmla="*/ 10978260 w 12192000"/>
              <a:gd name="connsiteY349" fmla="*/ 1537094 h 3429000"/>
              <a:gd name="connsiteX350" fmla="*/ 11225213 w 12192000"/>
              <a:gd name="connsiteY350" fmla="*/ 507722 h 3429000"/>
              <a:gd name="connsiteX351" fmla="*/ 9168987 w 12192000"/>
              <a:gd name="connsiteY351" fmla="*/ 490232 h 3429000"/>
              <a:gd name="connsiteX352" fmla="*/ 8603910 w 12192000"/>
              <a:gd name="connsiteY352" fmla="*/ 639895 h 3429000"/>
              <a:gd name="connsiteX353" fmla="*/ 9252382 w 12192000"/>
              <a:gd name="connsiteY353" fmla="*/ 498759 h 3429000"/>
              <a:gd name="connsiteX354" fmla="*/ 9168987 w 12192000"/>
              <a:gd name="connsiteY354" fmla="*/ 490232 h 3429000"/>
              <a:gd name="connsiteX355" fmla="*/ 11201005 w 12192000"/>
              <a:gd name="connsiteY355" fmla="*/ 471089 h 3429000"/>
              <a:gd name="connsiteX356" fmla="*/ 10968432 w 12192000"/>
              <a:gd name="connsiteY356" fmla="*/ 1456010 h 3429000"/>
              <a:gd name="connsiteX357" fmla="*/ 11019967 w 12192000"/>
              <a:gd name="connsiteY357" fmla="*/ 1306553 h 3429000"/>
              <a:gd name="connsiteX358" fmla="*/ 11035125 w 12192000"/>
              <a:gd name="connsiteY358" fmla="*/ 1266966 h 3429000"/>
              <a:gd name="connsiteX359" fmla="*/ 11069972 w 12192000"/>
              <a:gd name="connsiteY359" fmla="*/ 1174168 h 3429000"/>
              <a:gd name="connsiteX360" fmla="*/ 11152239 w 12192000"/>
              <a:gd name="connsiteY360" fmla="*/ 763628 h 3429000"/>
              <a:gd name="connsiteX361" fmla="*/ 11201005 w 12192000"/>
              <a:gd name="connsiteY361" fmla="*/ 471089 h 3429000"/>
              <a:gd name="connsiteX362" fmla="*/ 1423113 w 12192000"/>
              <a:gd name="connsiteY362" fmla="*/ 445565 h 3429000"/>
              <a:gd name="connsiteX363" fmla="*/ 1260565 w 12192000"/>
              <a:gd name="connsiteY363" fmla="*/ 602982 h 3429000"/>
              <a:gd name="connsiteX364" fmla="*/ 901900 w 12192000"/>
              <a:gd name="connsiteY364" fmla="*/ 992236 h 3429000"/>
              <a:gd name="connsiteX365" fmla="*/ 845044 w 12192000"/>
              <a:gd name="connsiteY365" fmla="*/ 1073436 h 3429000"/>
              <a:gd name="connsiteX366" fmla="*/ 685926 w 12192000"/>
              <a:gd name="connsiteY366" fmla="*/ 1274069 h 3429000"/>
              <a:gd name="connsiteX367" fmla="*/ 684248 w 12192000"/>
              <a:gd name="connsiteY367" fmla="*/ 1277721 h 3429000"/>
              <a:gd name="connsiteX368" fmla="*/ 1423113 w 12192000"/>
              <a:gd name="connsiteY368" fmla="*/ 445565 h 3429000"/>
              <a:gd name="connsiteX369" fmla="*/ 3316479 w 12192000"/>
              <a:gd name="connsiteY369" fmla="*/ 443136 h 3429000"/>
              <a:gd name="connsiteX370" fmla="*/ 3546806 w 12192000"/>
              <a:gd name="connsiteY370" fmla="*/ 927139 h 3429000"/>
              <a:gd name="connsiteX371" fmla="*/ 3364433 w 12192000"/>
              <a:gd name="connsiteY371" fmla="*/ 524121 h 3429000"/>
              <a:gd name="connsiteX372" fmla="*/ 10268559 w 12192000"/>
              <a:gd name="connsiteY372" fmla="*/ 442054 h 3429000"/>
              <a:gd name="connsiteX373" fmla="*/ 10494169 w 12192000"/>
              <a:gd name="connsiteY373" fmla="*/ 1091780 h 3429000"/>
              <a:gd name="connsiteX374" fmla="*/ 10356661 w 12192000"/>
              <a:gd name="connsiteY374" fmla="*/ 728302 h 3429000"/>
              <a:gd name="connsiteX375" fmla="*/ 10268559 w 12192000"/>
              <a:gd name="connsiteY375" fmla="*/ 442054 h 3429000"/>
              <a:gd name="connsiteX376" fmla="*/ 3291335 w 12192000"/>
              <a:gd name="connsiteY376" fmla="*/ 338420 h 3429000"/>
              <a:gd name="connsiteX377" fmla="*/ 3390805 w 12192000"/>
              <a:gd name="connsiteY377" fmla="*/ 508163 h 3429000"/>
              <a:gd name="connsiteX378" fmla="*/ 3579062 w 12192000"/>
              <a:gd name="connsiteY378" fmla="*/ 930040 h 3429000"/>
              <a:gd name="connsiteX379" fmla="*/ 3467355 w 12192000"/>
              <a:gd name="connsiteY379" fmla="*/ 559130 h 3429000"/>
              <a:gd name="connsiteX380" fmla="*/ 3310753 w 12192000"/>
              <a:gd name="connsiteY380" fmla="*/ 358140 h 3429000"/>
              <a:gd name="connsiteX381" fmla="*/ 3291335 w 12192000"/>
              <a:gd name="connsiteY381" fmla="*/ 338420 h 3429000"/>
              <a:gd name="connsiteX382" fmla="*/ 1635889 w 12192000"/>
              <a:gd name="connsiteY382" fmla="*/ 280494 h 3429000"/>
              <a:gd name="connsiteX383" fmla="*/ 1634800 w 12192000"/>
              <a:gd name="connsiteY383" fmla="*/ 302111 h 3429000"/>
              <a:gd name="connsiteX384" fmla="*/ 1635889 w 12192000"/>
              <a:gd name="connsiteY384" fmla="*/ 280494 h 3429000"/>
              <a:gd name="connsiteX385" fmla="*/ 10277529 w 12192000"/>
              <a:gd name="connsiteY385" fmla="*/ 272307 h 3429000"/>
              <a:gd name="connsiteX386" fmla="*/ 10276797 w 12192000"/>
              <a:gd name="connsiteY386" fmla="*/ 279672 h 3429000"/>
              <a:gd name="connsiteX387" fmla="*/ 10385906 w 12192000"/>
              <a:gd name="connsiteY387" fmla="*/ 718031 h 3429000"/>
              <a:gd name="connsiteX388" fmla="*/ 10536458 w 12192000"/>
              <a:gd name="connsiteY388" fmla="*/ 1115310 h 3429000"/>
              <a:gd name="connsiteX389" fmla="*/ 10436479 w 12192000"/>
              <a:gd name="connsiteY389" fmla="*/ 715570 h 3429000"/>
              <a:gd name="connsiteX390" fmla="*/ 10277529 w 12192000"/>
              <a:gd name="connsiteY390" fmla="*/ 272307 h 3429000"/>
              <a:gd name="connsiteX391" fmla="*/ 1510397 w 12192000"/>
              <a:gd name="connsiteY391" fmla="*/ 255705 h 3429000"/>
              <a:gd name="connsiteX392" fmla="*/ 1146550 w 12192000"/>
              <a:gd name="connsiteY392" fmla="*/ 373012 h 3429000"/>
              <a:gd name="connsiteX393" fmla="*/ 698834 w 12192000"/>
              <a:gd name="connsiteY393" fmla="*/ 523272 h 3429000"/>
              <a:gd name="connsiteX394" fmla="*/ 34256 w 12192000"/>
              <a:gd name="connsiteY394" fmla="*/ 918603 h 3429000"/>
              <a:gd name="connsiteX395" fmla="*/ 527241 w 12192000"/>
              <a:gd name="connsiteY395" fmla="*/ 636078 h 3429000"/>
              <a:gd name="connsiteX396" fmla="*/ 1510397 w 12192000"/>
              <a:gd name="connsiteY396" fmla="*/ 255705 h 3429000"/>
              <a:gd name="connsiteX397" fmla="*/ 1313114 w 12192000"/>
              <a:gd name="connsiteY397" fmla="*/ 226216 h 3429000"/>
              <a:gd name="connsiteX398" fmla="*/ 1109304 w 12192000"/>
              <a:gd name="connsiteY398" fmla="*/ 240030 h 3429000"/>
              <a:gd name="connsiteX399" fmla="*/ 8129 w 12192000"/>
              <a:gd name="connsiteY399" fmla="*/ 901519 h 3429000"/>
              <a:gd name="connsiteX400" fmla="*/ 687572 w 12192000"/>
              <a:gd name="connsiteY400" fmla="*/ 496629 h 3429000"/>
              <a:gd name="connsiteX401" fmla="*/ 1138365 w 12192000"/>
              <a:gd name="connsiteY401" fmla="*/ 345515 h 3429000"/>
              <a:gd name="connsiteX402" fmla="*/ 1505579 w 12192000"/>
              <a:gd name="connsiteY402" fmla="*/ 226526 h 3429000"/>
              <a:gd name="connsiteX403" fmla="*/ 1313114 w 12192000"/>
              <a:gd name="connsiteY403" fmla="*/ 226216 h 3429000"/>
              <a:gd name="connsiteX404" fmla="*/ 3655073 w 12192000"/>
              <a:gd name="connsiteY404" fmla="*/ 221884 h 3429000"/>
              <a:gd name="connsiteX405" fmla="*/ 3989938 w 12192000"/>
              <a:gd name="connsiteY405" fmla="*/ 562685 h 3429000"/>
              <a:gd name="connsiteX406" fmla="*/ 4393907 w 12192000"/>
              <a:gd name="connsiteY406" fmla="*/ 832258 h 3429000"/>
              <a:gd name="connsiteX407" fmla="*/ 4648051 w 12192000"/>
              <a:gd name="connsiteY407" fmla="*/ 945051 h 3429000"/>
              <a:gd name="connsiteX408" fmla="*/ 4383389 w 12192000"/>
              <a:gd name="connsiteY408" fmla="*/ 755369 h 3429000"/>
              <a:gd name="connsiteX409" fmla="*/ 4165508 w 12192000"/>
              <a:gd name="connsiteY409" fmla="*/ 606196 h 3429000"/>
              <a:gd name="connsiteX410" fmla="*/ 4068162 w 12192000"/>
              <a:gd name="connsiteY410" fmla="*/ 524394 h 3429000"/>
              <a:gd name="connsiteX411" fmla="*/ 3981416 w 12192000"/>
              <a:gd name="connsiteY411" fmla="*/ 451482 h 3429000"/>
              <a:gd name="connsiteX412" fmla="*/ 3800147 w 12192000"/>
              <a:gd name="connsiteY412" fmla="*/ 320872 h 3429000"/>
              <a:gd name="connsiteX413" fmla="*/ 3670252 w 12192000"/>
              <a:gd name="connsiteY413" fmla="*/ 193798 h 3429000"/>
              <a:gd name="connsiteX414" fmla="*/ 3817258 w 12192000"/>
              <a:gd name="connsiteY414" fmla="*/ 294577 h 3429000"/>
              <a:gd name="connsiteX415" fmla="*/ 4000461 w 12192000"/>
              <a:gd name="connsiteY415" fmla="*/ 426966 h 3429000"/>
              <a:gd name="connsiteX416" fmla="*/ 4088180 w 12192000"/>
              <a:gd name="connsiteY416" fmla="*/ 500774 h 3429000"/>
              <a:gd name="connsiteX417" fmla="*/ 4184555 w 12192000"/>
              <a:gd name="connsiteY417" fmla="*/ 581683 h 3429000"/>
              <a:gd name="connsiteX418" fmla="*/ 4399563 w 12192000"/>
              <a:gd name="connsiteY418" fmla="*/ 729106 h 3429000"/>
              <a:gd name="connsiteX419" fmla="*/ 4684469 w 12192000"/>
              <a:gd name="connsiteY419" fmla="*/ 935680 h 3429000"/>
              <a:gd name="connsiteX420" fmla="*/ 4690271 w 12192000"/>
              <a:gd name="connsiteY420" fmla="*/ 941034 h 3429000"/>
              <a:gd name="connsiteX421" fmla="*/ 4136093 w 12192000"/>
              <a:gd name="connsiteY421" fmla="*/ 429466 h 3429000"/>
              <a:gd name="connsiteX422" fmla="*/ 3670252 w 12192000"/>
              <a:gd name="connsiteY422" fmla="*/ 193798 h 3429000"/>
              <a:gd name="connsiteX423" fmla="*/ 9334796 w 12192000"/>
              <a:gd name="connsiteY423" fmla="*/ 27584 h 3429000"/>
              <a:gd name="connsiteX424" fmla="*/ 9651570 w 12192000"/>
              <a:gd name="connsiteY424" fmla="*/ 397505 h 3429000"/>
              <a:gd name="connsiteX425" fmla="*/ 9334796 w 12192000"/>
              <a:gd name="connsiteY425" fmla="*/ 27584 h 3429000"/>
              <a:gd name="connsiteX426" fmla="*/ 4440129 w 12192000"/>
              <a:gd name="connsiteY426" fmla="*/ 19571 h 3429000"/>
              <a:gd name="connsiteX427" fmla="*/ 4856525 w 12192000"/>
              <a:gd name="connsiteY427" fmla="*/ 486351 h 3429000"/>
              <a:gd name="connsiteX428" fmla="*/ 5059055 w 12192000"/>
              <a:gd name="connsiteY428" fmla="*/ 679918 h 3429000"/>
              <a:gd name="connsiteX429" fmla="*/ 5290070 w 12192000"/>
              <a:gd name="connsiteY429" fmla="*/ 834619 h 3429000"/>
              <a:gd name="connsiteX430" fmla="*/ 4834991 w 12192000"/>
              <a:gd name="connsiteY430" fmla="*/ 401985 h 3429000"/>
              <a:gd name="connsiteX431" fmla="*/ 4440129 w 12192000"/>
              <a:gd name="connsiteY431" fmla="*/ 19571 h 3429000"/>
              <a:gd name="connsiteX432" fmla="*/ 8613009 w 12192000"/>
              <a:gd name="connsiteY432" fmla="*/ 0 h 3429000"/>
              <a:gd name="connsiteX433" fmla="*/ 8720364 w 12192000"/>
              <a:gd name="connsiteY433" fmla="*/ 0 h 3429000"/>
              <a:gd name="connsiteX434" fmla="*/ 8781165 w 12192000"/>
              <a:gd name="connsiteY434" fmla="*/ 82863 h 3429000"/>
              <a:gd name="connsiteX435" fmla="*/ 8971448 w 12192000"/>
              <a:gd name="connsiteY435" fmla="*/ 246946 h 3429000"/>
              <a:gd name="connsiteX436" fmla="*/ 8820691 w 12192000"/>
              <a:gd name="connsiteY436" fmla="*/ 57482 h 3429000"/>
              <a:gd name="connsiteX437" fmla="*/ 8807612 w 12192000"/>
              <a:gd name="connsiteY437" fmla="*/ 38256 h 3429000"/>
              <a:gd name="connsiteX438" fmla="*/ 8780258 w 12192000"/>
              <a:gd name="connsiteY438" fmla="*/ 0 h 3429000"/>
              <a:gd name="connsiteX439" fmla="*/ 8818949 w 12192000"/>
              <a:gd name="connsiteY439" fmla="*/ 0 h 3429000"/>
              <a:gd name="connsiteX440" fmla="*/ 8833783 w 12192000"/>
              <a:gd name="connsiteY440" fmla="*/ 20753 h 3429000"/>
              <a:gd name="connsiteX441" fmla="*/ 8846863 w 12192000"/>
              <a:gd name="connsiteY441" fmla="*/ 39981 h 3429000"/>
              <a:gd name="connsiteX442" fmla="*/ 8960046 w 12192000"/>
              <a:gd name="connsiteY442" fmla="*/ 191389 h 3429000"/>
              <a:gd name="connsiteX443" fmla="*/ 8876789 w 12192000"/>
              <a:gd name="connsiteY443" fmla="*/ 0 h 3429000"/>
              <a:gd name="connsiteX444" fmla="*/ 8980100 w 12192000"/>
              <a:gd name="connsiteY444" fmla="*/ 0 h 3429000"/>
              <a:gd name="connsiteX445" fmla="*/ 9090618 w 12192000"/>
              <a:gd name="connsiteY445" fmla="*/ 287225 h 3429000"/>
              <a:gd name="connsiteX446" fmla="*/ 9762441 w 12192000"/>
              <a:gd name="connsiteY446" fmla="*/ 664587 h 3429000"/>
              <a:gd name="connsiteX447" fmla="*/ 9717826 w 12192000"/>
              <a:gd name="connsiteY447" fmla="*/ 487719 h 3429000"/>
              <a:gd name="connsiteX448" fmla="*/ 9713123 w 12192000"/>
              <a:gd name="connsiteY448" fmla="*/ 487663 h 3429000"/>
              <a:gd name="connsiteX449" fmla="*/ 9260878 w 12192000"/>
              <a:gd name="connsiteY449" fmla="*/ 87448 h 3429000"/>
              <a:gd name="connsiteX450" fmla="*/ 9221522 w 12192000"/>
              <a:gd name="connsiteY450" fmla="*/ 0 h 3429000"/>
              <a:gd name="connsiteX451" fmla="*/ 9425221 w 12192000"/>
              <a:gd name="connsiteY451" fmla="*/ 0 h 3429000"/>
              <a:gd name="connsiteX452" fmla="*/ 9453548 w 12192000"/>
              <a:gd name="connsiteY452" fmla="*/ 23392 h 3429000"/>
              <a:gd name="connsiteX453" fmla="*/ 9625671 w 12192000"/>
              <a:gd name="connsiteY453" fmla="*/ 210960 h 3429000"/>
              <a:gd name="connsiteX454" fmla="*/ 9632927 w 12192000"/>
              <a:gd name="connsiteY454" fmla="*/ 60128 h 3429000"/>
              <a:gd name="connsiteX455" fmla="*/ 9642174 w 12192000"/>
              <a:gd name="connsiteY455" fmla="*/ 0 h 3429000"/>
              <a:gd name="connsiteX456" fmla="*/ 9731615 w 12192000"/>
              <a:gd name="connsiteY456" fmla="*/ 0 h 3429000"/>
              <a:gd name="connsiteX457" fmla="*/ 9721255 w 12192000"/>
              <a:gd name="connsiteY457" fmla="*/ 74242 h 3429000"/>
              <a:gd name="connsiteX458" fmla="*/ 9736458 w 12192000"/>
              <a:gd name="connsiteY458" fmla="*/ 329413 h 3429000"/>
              <a:gd name="connsiteX459" fmla="*/ 9763499 w 12192000"/>
              <a:gd name="connsiteY459" fmla="*/ 99057 h 3429000"/>
              <a:gd name="connsiteX460" fmla="*/ 9777267 w 12192000"/>
              <a:gd name="connsiteY460" fmla="*/ 0 h 3429000"/>
              <a:gd name="connsiteX461" fmla="*/ 9808036 w 12192000"/>
              <a:gd name="connsiteY461" fmla="*/ 0 h 3429000"/>
              <a:gd name="connsiteX462" fmla="*/ 9793821 w 12192000"/>
              <a:gd name="connsiteY462" fmla="*/ 102652 h 3429000"/>
              <a:gd name="connsiteX463" fmla="*/ 9767436 w 12192000"/>
              <a:gd name="connsiteY463" fmla="*/ 321864 h 3429000"/>
              <a:gd name="connsiteX464" fmla="*/ 9814477 w 12192000"/>
              <a:gd name="connsiteY464" fmla="*/ 233531 h 3429000"/>
              <a:gd name="connsiteX465" fmla="*/ 9873012 w 12192000"/>
              <a:gd name="connsiteY465" fmla="*/ 38619 h 3429000"/>
              <a:gd name="connsiteX466" fmla="*/ 9875879 w 12192000"/>
              <a:gd name="connsiteY466" fmla="*/ 0 h 3429000"/>
              <a:gd name="connsiteX467" fmla="*/ 9965253 w 12192000"/>
              <a:gd name="connsiteY467" fmla="*/ 0 h 3429000"/>
              <a:gd name="connsiteX468" fmla="*/ 9930901 w 12192000"/>
              <a:gd name="connsiteY468" fmla="*/ 135026 h 3429000"/>
              <a:gd name="connsiteX469" fmla="*/ 9880832 w 12192000"/>
              <a:gd name="connsiteY469" fmla="*/ 271562 h 3429000"/>
              <a:gd name="connsiteX470" fmla="*/ 9896024 w 12192000"/>
              <a:gd name="connsiteY470" fmla="*/ 749295 h 3429000"/>
              <a:gd name="connsiteX471" fmla="*/ 10395379 w 12192000"/>
              <a:gd name="connsiteY471" fmla="*/ 1102843 h 3429000"/>
              <a:gd name="connsiteX472" fmla="*/ 10225980 w 12192000"/>
              <a:gd name="connsiteY472" fmla="*/ 132061 h 3429000"/>
              <a:gd name="connsiteX473" fmla="*/ 10314210 w 12192000"/>
              <a:gd name="connsiteY473" fmla="*/ 109353 h 3429000"/>
              <a:gd name="connsiteX474" fmla="*/ 10573663 w 12192000"/>
              <a:gd name="connsiteY474" fmla="*/ 842430 h 3429000"/>
              <a:gd name="connsiteX475" fmla="*/ 10583736 w 12192000"/>
              <a:gd name="connsiteY475" fmla="*/ 1259819 h 3429000"/>
              <a:gd name="connsiteX476" fmla="*/ 10880472 w 12192000"/>
              <a:gd name="connsiteY476" fmla="*/ 1537558 h 3429000"/>
              <a:gd name="connsiteX477" fmla="*/ 11231212 w 12192000"/>
              <a:gd name="connsiteY477" fmla="*/ 216474 h 3429000"/>
              <a:gd name="connsiteX478" fmla="*/ 11317765 w 12192000"/>
              <a:gd name="connsiteY478" fmla="*/ 209405 h 3429000"/>
              <a:gd name="connsiteX479" fmla="*/ 10982911 w 12192000"/>
              <a:gd name="connsiteY479" fmla="*/ 1622260 h 3429000"/>
              <a:gd name="connsiteX480" fmla="*/ 10968747 w 12192000"/>
              <a:gd name="connsiteY480" fmla="*/ 1630552 h 3429000"/>
              <a:gd name="connsiteX481" fmla="*/ 11258020 w 12192000"/>
              <a:gd name="connsiteY481" fmla="*/ 1972078 h 3429000"/>
              <a:gd name="connsiteX482" fmla="*/ 11688741 w 12192000"/>
              <a:gd name="connsiteY482" fmla="*/ 2616312 h 3429000"/>
              <a:gd name="connsiteX483" fmla="*/ 11794425 w 12192000"/>
              <a:gd name="connsiteY483" fmla="*/ 2252109 h 3429000"/>
              <a:gd name="connsiteX484" fmla="*/ 11792727 w 12192000"/>
              <a:gd name="connsiteY484" fmla="*/ 2240934 h 3429000"/>
              <a:gd name="connsiteX485" fmla="*/ 11776744 w 12192000"/>
              <a:gd name="connsiteY485" fmla="*/ 2242723 h 3429000"/>
              <a:gd name="connsiteX486" fmla="*/ 11442546 w 12192000"/>
              <a:gd name="connsiteY486" fmla="*/ 1307592 h 3429000"/>
              <a:gd name="connsiteX487" fmla="*/ 11527771 w 12192000"/>
              <a:gd name="connsiteY487" fmla="*/ 1275317 h 3429000"/>
              <a:gd name="connsiteX488" fmla="*/ 11851542 w 12192000"/>
              <a:gd name="connsiteY488" fmla="*/ 2034703 h 3429000"/>
              <a:gd name="connsiteX489" fmla="*/ 12122505 w 12192000"/>
              <a:gd name="connsiteY489" fmla="*/ 1727948 h 3429000"/>
              <a:gd name="connsiteX490" fmla="*/ 12192000 w 12192000"/>
              <a:gd name="connsiteY490" fmla="*/ 1669975 h 3429000"/>
              <a:gd name="connsiteX491" fmla="*/ 12192000 w 12192000"/>
              <a:gd name="connsiteY491" fmla="*/ 1731063 h 3429000"/>
              <a:gd name="connsiteX492" fmla="*/ 12155105 w 12192000"/>
              <a:gd name="connsiteY492" fmla="*/ 1762181 h 3429000"/>
              <a:gd name="connsiteX493" fmla="*/ 11918903 w 12192000"/>
              <a:gd name="connsiteY493" fmla="*/ 2062132 h 3429000"/>
              <a:gd name="connsiteX494" fmla="*/ 12067554 w 12192000"/>
              <a:gd name="connsiteY494" fmla="*/ 1888498 h 3429000"/>
              <a:gd name="connsiteX495" fmla="*/ 12192000 w 12192000"/>
              <a:gd name="connsiteY495" fmla="*/ 1782392 h 3429000"/>
              <a:gd name="connsiteX496" fmla="*/ 12192000 w 12192000"/>
              <a:gd name="connsiteY496" fmla="*/ 1822559 h 3429000"/>
              <a:gd name="connsiteX497" fmla="*/ 12087498 w 12192000"/>
              <a:gd name="connsiteY497" fmla="*/ 1911764 h 3429000"/>
              <a:gd name="connsiteX498" fmla="*/ 11941335 w 12192000"/>
              <a:gd name="connsiteY498" fmla="*/ 2083809 h 3429000"/>
              <a:gd name="connsiteX499" fmla="*/ 11898139 w 12192000"/>
              <a:gd name="connsiteY499" fmla="*/ 2163553 h 3429000"/>
              <a:gd name="connsiteX500" fmla="*/ 12037359 w 12192000"/>
              <a:gd name="connsiteY500" fmla="*/ 2053816 h 3429000"/>
              <a:gd name="connsiteX501" fmla="*/ 12192000 w 12192000"/>
              <a:gd name="connsiteY501" fmla="*/ 1901891 h 3429000"/>
              <a:gd name="connsiteX502" fmla="*/ 12192000 w 12192000"/>
              <a:gd name="connsiteY502" fmla="*/ 1973912 h 3429000"/>
              <a:gd name="connsiteX503" fmla="*/ 12054488 w 12192000"/>
              <a:gd name="connsiteY503" fmla="*/ 2104939 h 3429000"/>
              <a:gd name="connsiteX504" fmla="*/ 11880977 w 12192000"/>
              <a:gd name="connsiteY504" fmla="*/ 2245040 h 3429000"/>
              <a:gd name="connsiteX505" fmla="*/ 11879666 w 12192000"/>
              <a:gd name="connsiteY505" fmla="*/ 2246644 h 3429000"/>
              <a:gd name="connsiteX506" fmla="*/ 11873674 w 12192000"/>
              <a:gd name="connsiteY506" fmla="*/ 2254306 h 3429000"/>
              <a:gd name="connsiteX507" fmla="*/ 11738608 w 12192000"/>
              <a:gd name="connsiteY507" fmla="*/ 2689417 h 3429000"/>
              <a:gd name="connsiteX508" fmla="*/ 11732820 w 12192000"/>
              <a:gd name="connsiteY508" fmla="*/ 2696184 h 3429000"/>
              <a:gd name="connsiteX509" fmla="*/ 12058063 w 12192000"/>
              <a:gd name="connsiteY509" fmla="*/ 3376045 h 3429000"/>
              <a:gd name="connsiteX510" fmla="*/ 12077722 w 12192000"/>
              <a:gd name="connsiteY510" fmla="*/ 3428999 h 3429000"/>
              <a:gd name="connsiteX511" fmla="*/ 11980831 w 12192000"/>
              <a:gd name="connsiteY511" fmla="*/ 3428999 h 3429000"/>
              <a:gd name="connsiteX512" fmla="*/ 11842370 w 12192000"/>
              <a:gd name="connsiteY512" fmla="*/ 3103596 h 3429000"/>
              <a:gd name="connsiteX513" fmla="*/ 11807118 w 12192000"/>
              <a:gd name="connsiteY513" fmla="*/ 3032642 h 3429000"/>
              <a:gd name="connsiteX514" fmla="*/ 11352410 w 12192000"/>
              <a:gd name="connsiteY514" fmla="*/ 2253534 h 3429000"/>
              <a:gd name="connsiteX515" fmla="*/ 11344098 w 12192000"/>
              <a:gd name="connsiteY515" fmla="*/ 2252717 h 3429000"/>
              <a:gd name="connsiteX516" fmla="*/ 10730809 w 12192000"/>
              <a:gd name="connsiteY516" fmla="*/ 2156749 h 3429000"/>
              <a:gd name="connsiteX517" fmla="*/ 10713050 w 12192000"/>
              <a:gd name="connsiteY517" fmla="*/ 2164271 h 3429000"/>
              <a:gd name="connsiteX518" fmla="*/ 9420192 w 12192000"/>
              <a:gd name="connsiteY518" fmla="*/ 2263050 h 3429000"/>
              <a:gd name="connsiteX519" fmla="*/ 9404066 w 12192000"/>
              <a:gd name="connsiteY519" fmla="*/ 2242708 h 3429000"/>
              <a:gd name="connsiteX520" fmla="*/ 10712309 w 12192000"/>
              <a:gd name="connsiteY520" fmla="*/ 2109562 h 3429000"/>
              <a:gd name="connsiteX521" fmla="*/ 11291486 w 12192000"/>
              <a:gd name="connsiteY521" fmla="*/ 2166804 h 3429000"/>
              <a:gd name="connsiteX522" fmla="*/ 11176624 w 12192000"/>
              <a:gd name="connsiteY522" fmla="*/ 2010340 h 3429000"/>
              <a:gd name="connsiteX523" fmla="*/ 10665962 w 12192000"/>
              <a:gd name="connsiteY523" fmla="*/ 1445588 h 3429000"/>
              <a:gd name="connsiteX524" fmla="*/ 10647017 w 12192000"/>
              <a:gd name="connsiteY524" fmla="*/ 1450047 h 3429000"/>
              <a:gd name="connsiteX525" fmla="*/ 10107096 w 12192000"/>
              <a:gd name="connsiteY525" fmla="*/ 1560072 h 3429000"/>
              <a:gd name="connsiteX526" fmla="*/ 9439953 w 12192000"/>
              <a:gd name="connsiteY526" fmla="*/ 1480921 h 3429000"/>
              <a:gd name="connsiteX527" fmla="*/ 9470279 w 12192000"/>
              <a:gd name="connsiteY527" fmla="*/ 1443131 h 3429000"/>
              <a:gd name="connsiteX528" fmla="*/ 10565024 w 12192000"/>
              <a:gd name="connsiteY528" fmla="*/ 1352269 h 3429000"/>
              <a:gd name="connsiteX529" fmla="*/ 9922490 w 12192000"/>
              <a:gd name="connsiteY529" fmla="*/ 858833 h 3429000"/>
              <a:gd name="connsiteX530" fmla="*/ 9920481 w 12192000"/>
              <a:gd name="connsiteY530" fmla="*/ 859346 h 3429000"/>
              <a:gd name="connsiteX531" fmla="*/ 9916127 w 12192000"/>
              <a:gd name="connsiteY531" fmla="*/ 859836 h 3429000"/>
              <a:gd name="connsiteX532" fmla="*/ 9791125 w 12192000"/>
              <a:gd name="connsiteY532" fmla="*/ 938248 h 3429000"/>
              <a:gd name="connsiteX533" fmla="*/ 9528364 w 12192000"/>
              <a:gd name="connsiteY533" fmla="*/ 1022767 h 3429000"/>
              <a:gd name="connsiteX534" fmla="*/ 8629850 w 12192000"/>
              <a:gd name="connsiteY534" fmla="*/ 1184329 h 3429000"/>
              <a:gd name="connsiteX535" fmla="*/ 8600239 w 12192000"/>
              <a:gd name="connsiteY535" fmla="*/ 1167243 h 3429000"/>
              <a:gd name="connsiteX536" fmla="*/ 9761570 w 12192000"/>
              <a:gd name="connsiteY536" fmla="*/ 753283 h 3429000"/>
              <a:gd name="connsiteX537" fmla="*/ 9368237 w 12192000"/>
              <a:gd name="connsiteY537" fmla="*/ 520470 h 3429000"/>
              <a:gd name="connsiteX538" fmla="*/ 9354614 w 12192000"/>
              <a:gd name="connsiteY538" fmla="*/ 522288 h 3429000"/>
              <a:gd name="connsiteX539" fmla="*/ 8364351 w 12192000"/>
              <a:gd name="connsiteY539" fmla="*/ 730267 h 3429000"/>
              <a:gd name="connsiteX540" fmla="*/ 8386567 w 12192000"/>
              <a:gd name="connsiteY540" fmla="*/ 690760 h 3429000"/>
              <a:gd name="connsiteX541" fmla="*/ 9231713 w 12192000"/>
              <a:gd name="connsiteY541" fmla="*/ 444539 h 3429000"/>
              <a:gd name="connsiteX542" fmla="*/ 9023301 w 12192000"/>
              <a:gd name="connsiteY542" fmla="*/ 334109 h 3429000"/>
              <a:gd name="connsiteX543" fmla="*/ 9010556 w 12192000"/>
              <a:gd name="connsiteY543" fmla="*/ 329998 h 3429000"/>
              <a:gd name="connsiteX544" fmla="*/ 8687367 w 12192000"/>
              <a:gd name="connsiteY544" fmla="*/ 101276 h 3429000"/>
              <a:gd name="connsiteX545" fmla="*/ 4382818 w 12192000"/>
              <a:gd name="connsiteY545" fmla="*/ 0 h 3429000"/>
              <a:gd name="connsiteX546" fmla="*/ 4463614 w 12192000"/>
              <a:gd name="connsiteY546" fmla="*/ 0 h 3429000"/>
              <a:gd name="connsiteX547" fmla="*/ 4557150 w 12192000"/>
              <a:gd name="connsiteY547" fmla="*/ 81023 h 3429000"/>
              <a:gd name="connsiteX548" fmla="*/ 4856936 w 12192000"/>
              <a:gd name="connsiteY548" fmla="*/ 380146 h 3429000"/>
              <a:gd name="connsiteX549" fmla="*/ 5111996 w 12192000"/>
              <a:gd name="connsiteY549" fmla="*/ 636759 h 3429000"/>
              <a:gd name="connsiteX550" fmla="*/ 5388878 w 12192000"/>
              <a:gd name="connsiteY550" fmla="*/ 871185 h 3429000"/>
              <a:gd name="connsiteX551" fmla="*/ 5425556 w 12192000"/>
              <a:gd name="connsiteY551" fmla="*/ 879967 h 3429000"/>
              <a:gd name="connsiteX552" fmla="*/ 4943646 w 12192000"/>
              <a:gd name="connsiteY552" fmla="*/ 393916 h 3429000"/>
              <a:gd name="connsiteX553" fmla="*/ 4594837 w 12192000"/>
              <a:gd name="connsiteY553" fmla="*/ 103274 h 3429000"/>
              <a:gd name="connsiteX554" fmla="*/ 4518536 w 12192000"/>
              <a:gd name="connsiteY554" fmla="*/ 31511 h 3429000"/>
              <a:gd name="connsiteX555" fmla="*/ 4483543 w 12192000"/>
              <a:gd name="connsiteY555" fmla="*/ 0 h 3429000"/>
              <a:gd name="connsiteX556" fmla="*/ 4534233 w 12192000"/>
              <a:gd name="connsiteY556" fmla="*/ 0 h 3429000"/>
              <a:gd name="connsiteX557" fmla="*/ 4633631 w 12192000"/>
              <a:gd name="connsiteY557" fmla="*/ 74706 h 3429000"/>
              <a:gd name="connsiteX558" fmla="*/ 4949299 w 12192000"/>
              <a:gd name="connsiteY558" fmla="*/ 337336 h 3429000"/>
              <a:gd name="connsiteX559" fmla="*/ 5291452 w 12192000"/>
              <a:gd name="connsiteY559" fmla="*/ 647801 h 3429000"/>
              <a:gd name="connsiteX560" fmla="*/ 5434998 w 12192000"/>
              <a:gd name="connsiteY560" fmla="*/ 825100 h 3429000"/>
              <a:gd name="connsiteX561" fmla="*/ 5351015 w 12192000"/>
              <a:gd name="connsiteY561" fmla="*/ 331989 h 3429000"/>
              <a:gd name="connsiteX562" fmla="*/ 5344012 w 12192000"/>
              <a:gd name="connsiteY562" fmla="*/ 131333 h 3429000"/>
              <a:gd name="connsiteX563" fmla="*/ 5349920 w 12192000"/>
              <a:gd name="connsiteY563" fmla="*/ 0 h 3429000"/>
              <a:gd name="connsiteX564" fmla="*/ 5401317 w 12192000"/>
              <a:gd name="connsiteY564" fmla="*/ 0 h 3429000"/>
              <a:gd name="connsiteX565" fmla="*/ 5400859 w 12192000"/>
              <a:gd name="connsiteY565" fmla="*/ 83801 h 3429000"/>
              <a:gd name="connsiteX566" fmla="*/ 5401644 w 12192000"/>
              <a:gd name="connsiteY566" fmla="*/ 188847 h 3429000"/>
              <a:gd name="connsiteX567" fmla="*/ 5467256 w 12192000"/>
              <a:gd name="connsiteY567" fmla="*/ 746494 h 3429000"/>
              <a:gd name="connsiteX568" fmla="*/ 5448069 w 12192000"/>
              <a:gd name="connsiteY568" fmla="*/ 138554 h 3429000"/>
              <a:gd name="connsiteX569" fmla="*/ 5440458 w 12192000"/>
              <a:gd name="connsiteY569" fmla="*/ 0 h 3429000"/>
              <a:gd name="connsiteX570" fmla="*/ 5472521 w 12192000"/>
              <a:gd name="connsiteY570" fmla="*/ 0 h 3429000"/>
              <a:gd name="connsiteX571" fmla="*/ 5480135 w 12192000"/>
              <a:gd name="connsiteY571" fmla="*/ 136802 h 3429000"/>
              <a:gd name="connsiteX572" fmla="*/ 5499023 w 12192000"/>
              <a:gd name="connsiteY572" fmla="*/ 737310 h 3429000"/>
              <a:gd name="connsiteX573" fmla="*/ 5547022 w 12192000"/>
              <a:gd name="connsiteY573" fmla="*/ 178838 h 3429000"/>
              <a:gd name="connsiteX574" fmla="*/ 5522799 w 12192000"/>
              <a:gd name="connsiteY574" fmla="*/ 0 h 3429000"/>
              <a:gd name="connsiteX575" fmla="*/ 5573386 w 12192000"/>
              <a:gd name="connsiteY575" fmla="*/ 0 h 3429000"/>
              <a:gd name="connsiteX576" fmla="*/ 5587618 w 12192000"/>
              <a:gd name="connsiteY576" fmla="*/ 82353 h 3429000"/>
              <a:gd name="connsiteX577" fmla="*/ 5519779 w 12192000"/>
              <a:gd name="connsiteY577" fmla="*/ 930223 h 3429000"/>
              <a:gd name="connsiteX578" fmla="*/ 5520293 w 12192000"/>
              <a:gd name="connsiteY578" fmla="*/ 931602 h 3429000"/>
              <a:gd name="connsiteX579" fmla="*/ 5767221 w 12192000"/>
              <a:gd name="connsiteY579" fmla="*/ 1236564 h 3429000"/>
              <a:gd name="connsiteX580" fmla="*/ 6937169 w 12192000"/>
              <a:gd name="connsiteY580" fmla="*/ 1386941 h 3429000"/>
              <a:gd name="connsiteX581" fmla="*/ 6953922 w 12192000"/>
              <a:gd name="connsiteY581" fmla="*/ 1461068 h 3429000"/>
              <a:gd name="connsiteX582" fmla="*/ 6071359 w 12192000"/>
              <a:gd name="connsiteY582" fmla="*/ 1341770 h 3429000"/>
              <a:gd name="connsiteX583" fmla="*/ 6038839 w 12192000"/>
              <a:gd name="connsiteY583" fmla="*/ 1335474 h 3429000"/>
              <a:gd name="connsiteX584" fmla="*/ 6038706 w 12192000"/>
              <a:gd name="connsiteY584" fmla="*/ 1334847 h 3429000"/>
              <a:gd name="connsiteX585" fmla="*/ 6037784 w 12192000"/>
              <a:gd name="connsiteY585" fmla="*/ 1335270 h 3429000"/>
              <a:gd name="connsiteX586" fmla="*/ 6038839 w 12192000"/>
              <a:gd name="connsiteY586" fmla="*/ 1335474 h 3429000"/>
              <a:gd name="connsiteX587" fmla="*/ 6040338 w 12192000"/>
              <a:gd name="connsiteY587" fmla="*/ 1342418 h 3429000"/>
              <a:gd name="connsiteX588" fmla="*/ 6024488 w 12192000"/>
              <a:gd name="connsiteY588" fmla="*/ 1380903 h 3429000"/>
              <a:gd name="connsiteX589" fmla="*/ 5599771 w 12192000"/>
              <a:gd name="connsiteY589" fmla="*/ 2080652 h 3429000"/>
              <a:gd name="connsiteX590" fmla="*/ 5548843 w 12192000"/>
              <a:gd name="connsiteY590" fmla="*/ 2134845 h 3429000"/>
              <a:gd name="connsiteX591" fmla="*/ 5940952 w 12192000"/>
              <a:gd name="connsiteY591" fmla="*/ 2821028 h 3429000"/>
              <a:gd name="connsiteX592" fmla="*/ 6043441 w 12192000"/>
              <a:gd name="connsiteY592" fmla="*/ 3236847 h 3429000"/>
              <a:gd name="connsiteX593" fmla="*/ 6093432 w 12192000"/>
              <a:gd name="connsiteY593" fmla="*/ 3429000 h 3429000"/>
              <a:gd name="connsiteX594" fmla="*/ 6034344 w 12192000"/>
              <a:gd name="connsiteY594" fmla="*/ 3429000 h 3429000"/>
              <a:gd name="connsiteX595" fmla="*/ 6026679 w 12192000"/>
              <a:gd name="connsiteY595" fmla="*/ 3407959 h 3429000"/>
              <a:gd name="connsiteX596" fmla="*/ 5800441 w 12192000"/>
              <a:gd name="connsiteY596" fmla="*/ 2906286 h 3429000"/>
              <a:gd name="connsiteX597" fmla="*/ 5526562 w 12192000"/>
              <a:gd name="connsiteY597" fmla="*/ 2276388 h 3429000"/>
              <a:gd name="connsiteX598" fmla="*/ 5519640 w 12192000"/>
              <a:gd name="connsiteY598" fmla="*/ 2254774 h 3429000"/>
              <a:gd name="connsiteX599" fmla="*/ 5844559 w 12192000"/>
              <a:gd name="connsiteY599" fmla="*/ 3124349 h 3429000"/>
              <a:gd name="connsiteX600" fmla="*/ 5975994 w 12192000"/>
              <a:gd name="connsiteY600" fmla="*/ 3429000 h 3429000"/>
              <a:gd name="connsiteX601" fmla="*/ 5898547 w 12192000"/>
              <a:gd name="connsiteY601" fmla="*/ 3429000 h 3429000"/>
              <a:gd name="connsiteX602" fmla="*/ 5682041 w 12192000"/>
              <a:gd name="connsiteY602" fmla="*/ 2926860 h 3429000"/>
              <a:gd name="connsiteX603" fmla="*/ 5461758 w 12192000"/>
              <a:gd name="connsiteY603" fmla="*/ 2391220 h 3429000"/>
              <a:gd name="connsiteX604" fmla="*/ 5237282 w 12192000"/>
              <a:gd name="connsiteY604" fmla="*/ 3150086 h 3429000"/>
              <a:gd name="connsiteX605" fmla="*/ 5115009 w 12192000"/>
              <a:gd name="connsiteY605" fmla="*/ 3429000 h 3429000"/>
              <a:gd name="connsiteX606" fmla="*/ 5028074 w 12192000"/>
              <a:gd name="connsiteY606" fmla="*/ 3429000 h 3429000"/>
              <a:gd name="connsiteX607" fmla="*/ 5079508 w 12192000"/>
              <a:gd name="connsiteY607" fmla="*/ 3320074 h 3429000"/>
              <a:gd name="connsiteX608" fmla="*/ 5371846 w 12192000"/>
              <a:gd name="connsiteY608" fmla="*/ 2495413 h 3429000"/>
              <a:gd name="connsiteX609" fmla="*/ 5270512 w 12192000"/>
              <a:gd name="connsiteY609" fmla="*/ 2709975 h 3429000"/>
              <a:gd name="connsiteX610" fmla="*/ 5062409 w 12192000"/>
              <a:gd name="connsiteY610" fmla="*/ 3224544 h 3429000"/>
              <a:gd name="connsiteX611" fmla="*/ 5036628 w 12192000"/>
              <a:gd name="connsiteY611" fmla="*/ 3325247 h 3429000"/>
              <a:gd name="connsiteX612" fmla="*/ 5009112 w 12192000"/>
              <a:gd name="connsiteY612" fmla="*/ 3429000 h 3429000"/>
              <a:gd name="connsiteX613" fmla="*/ 4976679 w 12192000"/>
              <a:gd name="connsiteY613" fmla="*/ 3429000 h 3429000"/>
              <a:gd name="connsiteX614" fmla="*/ 5006537 w 12192000"/>
              <a:gd name="connsiteY614" fmla="*/ 3318068 h 3429000"/>
              <a:gd name="connsiteX615" fmla="*/ 5032723 w 12192000"/>
              <a:gd name="connsiteY615" fmla="*/ 3215957 h 3429000"/>
              <a:gd name="connsiteX616" fmla="*/ 5242949 w 12192000"/>
              <a:gd name="connsiteY616" fmla="*/ 2696175 h 3429000"/>
              <a:gd name="connsiteX617" fmla="*/ 5286321 w 12192000"/>
              <a:gd name="connsiteY617" fmla="*/ 2604555 h 3429000"/>
              <a:gd name="connsiteX618" fmla="*/ 5008210 w 12192000"/>
              <a:gd name="connsiteY618" fmla="*/ 3220194 h 3429000"/>
              <a:gd name="connsiteX619" fmla="*/ 4986321 w 12192000"/>
              <a:gd name="connsiteY619" fmla="*/ 3336687 h 3429000"/>
              <a:gd name="connsiteX620" fmla="*/ 4973474 w 12192000"/>
              <a:gd name="connsiteY620" fmla="*/ 3429000 h 3429000"/>
              <a:gd name="connsiteX621" fmla="*/ 4907178 w 12192000"/>
              <a:gd name="connsiteY621" fmla="*/ 3429000 h 3429000"/>
              <a:gd name="connsiteX622" fmla="*/ 4910810 w 12192000"/>
              <a:gd name="connsiteY622" fmla="*/ 3400660 h 3429000"/>
              <a:gd name="connsiteX623" fmla="*/ 4987461 w 12192000"/>
              <a:gd name="connsiteY623" fmla="*/ 3003994 h 3429000"/>
              <a:gd name="connsiteX624" fmla="*/ 5179262 w 12192000"/>
              <a:gd name="connsiteY624" fmla="*/ 2606044 h 3429000"/>
              <a:gd name="connsiteX625" fmla="*/ 4689678 w 12192000"/>
              <a:gd name="connsiteY625" fmla="*/ 3011241 h 3429000"/>
              <a:gd name="connsiteX626" fmla="*/ 4477543 w 12192000"/>
              <a:gd name="connsiteY626" fmla="*/ 3245836 h 3429000"/>
              <a:gd name="connsiteX627" fmla="*/ 4329957 w 12192000"/>
              <a:gd name="connsiteY627" fmla="*/ 3429000 h 3429000"/>
              <a:gd name="connsiteX628" fmla="*/ 4218595 w 12192000"/>
              <a:gd name="connsiteY628" fmla="*/ 3429000 h 3429000"/>
              <a:gd name="connsiteX629" fmla="*/ 4368888 w 12192000"/>
              <a:gd name="connsiteY629" fmla="*/ 3239412 h 3429000"/>
              <a:gd name="connsiteX630" fmla="*/ 4563091 w 12192000"/>
              <a:gd name="connsiteY630" fmla="*/ 3013508 h 3429000"/>
              <a:gd name="connsiteX631" fmla="*/ 5387324 w 12192000"/>
              <a:gd name="connsiteY631" fmla="*/ 2276830 h 3429000"/>
              <a:gd name="connsiteX632" fmla="*/ 5073620 w 12192000"/>
              <a:gd name="connsiteY632" fmla="*/ 2526437 h 3429000"/>
              <a:gd name="connsiteX633" fmla="*/ 4689789 w 12192000"/>
              <a:gd name="connsiteY633" fmla="*/ 2839382 h 3429000"/>
              <a:gd name="connsiteX634" fmla="*/ 4418722 w 12192000"/>
              <a:gd name="connsiteY634" fmla="*/ 3141886 h 3429000"/>
              <a:gd name="connsiteX635" fmla="*/ 4214944 w 12192000"/>
              <a:gd name="connsiteY635" fmla="*/ 3429000 h 3429000"/>
              <a:gd name="connsiteX636" fmla="*/ 4177898 w 12192000"/>
              <a:gd name="connsiteY636" fmla="*/ 3429000 h 3429000"/>
              <a:gd name="connsiteX637" fmla="*/ 4391597 w 12192000"/>
              <a:gd name="connsiteY637" fmla="*/ 3127370 h 3429000"/>
              <a:gd name="connsiteX638" fmla="*/ 4668889 w 12192000"/>
              <a:gd name="connsiteY638" fmla="*/ 2817399 h 3429000"/>
              <a:gd name="connsiteX639" fmla="*/ 5055427 w 12192000"/>
              <a:gd name="connsiteY639" fmla="*/ 2502476 h 3429000"/>
              <a:gd name="connsiteX640" fmla="*/ 5371814 w 12192000"/>
              <a:gd name="connsiteY640" fmla="*/ 2249975 h 3429000"/>
              <a:gd name="connsiteX641" fmla="*/ 4987918 w 12192000"/>
              <a:gd name="connsiteY641" fmla="*/ 2409701 h 3429000"/>
              <a:gd name="connsiteX642" fmla="*/ 4317146 w 12192000"/>
              <a:gd name="connsiteY642" fmla="*/ 3158716 h 3429000"/>
              <a:gd name="connsiteX643" fmla="*/ 4171627 w 12192000"/>
              <a:gd name="connsiteY643" fmla="*/ 3429000 h 3429000"/>
              <a:gd name="connsiteX644" fmla="*/ 4081585 w 12192000"/>
              <a:gd name="connsiteY644" fmla="*/ 3429000 h 3429000"/>
              <a:gd name="connsiteX645" fmla="*/ 4238603 w 12192000"/>
              <a:gd name="connsiteY645" fmla="*/ 3130341 h 3429000"/>
              <a:gd name="connsiteX646" fmla="*/ 4778333 w 12192000"/>
              <a:gd name="connsiteY646" fmla="*/ 2444626 h 3429000"/>
              <a:gd name="connsiteX647" fmla="*/ 5414185 w 12192000"/>
              <a:gd name="connsiteY647" fmla="*/ 2144882 h 3429000"/>
              <a:gd name="connsiteX648" fmla="*/ 5959648 w 12192000"/>
              <a:gd name="connsiteY648" fmla="*/ 1331797 h 3429000"/>
              <a:gd name="connsiteX649" fmla="*/ 5355019 w 12192000"/>
              <a:gd name="connsiteY649" fmla="*/ 1305672 h 3429000"/>
              <a:gd name="connsiteX650" fmla="*/ 5083565 w 12192000"/>
              <a:gd name="connsiteY650" fmla="*/ 1750121 h 3429000"/>
              <a:gd name="connsiteX651" fmla="*/ 4713577 w 12192000"/>
              <a:gd name="connsiteY651" fmla="*/ 2187803 h 3429000"/>
              <a:gd name="connsiteX652" fmla="*/ 3989559 w 12192000"/>
              <a:gd name="connsiteY652" fmla="*/ 2716945 h 3429000"/>
              <a:gd name="connsiteX653" fmla="*/ 3939824 w 12192000"/>
              <a:gd name="connsiteY653" fmla="*/ 2637900 h 3429000"/>
              <a:gd name="connsiteX654" fmla="*/ 4584537 w 12192000"/>
              <a:gd name="connsiteY654" fmla="*/ 1895826 h 3429000"/>
              <a:gd name="connsiteX655" fmla="*/ 5037105 w 12192000"/>
              <a:gd name="connsiteY655" fmla="*/ 1659765 h 3429000"/>
              <a:gd name="connsiteX656" fmla="*/ 5039930 w 12192000"/>
              <a:gd name="connsiteY656" fmla="*/ 1660585 h 3429000"/>
              <a:gd name="connsiteX657" fmla="*/ 5263764 w 12192000"/>
              <a:gd name="connsiteY657" fmla="*/ 1306525 h 3429000"/>
              <a:gd name="connsiteX658" fmla="*/ 4086300 w 12192000"/>
              <a:gd name="connsiteY658" fmla="*/ 1455599 h 3429000"/>
              <a:gd name="connsiteX659" fmla="*/ 4085485 w 12192000"/>
              <a:gd name="connsiteY659" fmla="*/ 1470070 h 3429000"/>
              <a:gd name="connsiteX660" fmla="*/ 3871915 w 12192000"/>
              <a:gd name="connsiteY660" fmla="*/ 1824645 h 3429000"/>
              <a:gd name="connsiteX661" fmla="*/ 3799374 w 12192000"/>
              <a:gd name="connsiteY661" fmla="*/ 2037127 h 3429000"/>
              <a:gd name="connsiteX662" fmla="*/ 3498850 w 12192000"/>
              <a:gd name="connsiteY662" fmla="*/ 3232888 h 3429000"/>
              <a:gd name="connsiteX663" fmla="*/ 3399216 w 12192000"/>
              <a:gd name="connsiteY663" fmla="*/ 3429000 h 3429000"/>
              <a:gd name="connsiteX664" fmla="*/ 3303688 w 12192000"/>
              <a:gd name="connsiteY664" fmla="*/ 3429000 h 3429000"/>
              <a:gd name="connsiteX665" fmla="*/ 3391774 w 12192000"/>
              <a:gd name="connsiteY665" fmla="*/ 3268181 h 3429000"/>
              <a:gd name="connsiteX666" fmla="*/ 3735540 w 12192000"/>
              <a:gd name="connsiteY666" fmla="*/ 2117923 h 3429000"/>
              <a:gd name="connsiteX667" fmla="*/ 3729438 w 12192000"/>
              <a:gd name="connsiteY667" fmla="*/ 2140058 h 3429000"/>
              <a:gd name="connsiteX668" fmla="*/ 3707782 w 12192000"/>
              <a:gd name="connsiteY668" fmla="*/ 2215908 h 3429000"/>
              <a:gd name="connsiteX669" fmla="*/ 3583827 w 12192000"/>
              <a:gd name="connsiteY669" fmla="*/ 2610215 h 3429000"/>
              <a:gd name="connsiteX670" fmla="*/ 3547861 w 12192000"/>
              <a:gd name="connsiteY670" fmla="*/ 2700609 h 3429000"/>
              <a:gd name="connsiteX671" fmla="*/ 3490905 w 12192000"/>
              <a:gd name="connsiteY671" fmla="*/ 2848660 h 3429000"/>
              <a:gd name="connsiteX672" fmla="*/ 3455859 w 12192000"/>
              <a:gd name="connsiteY672" fmla="*/ 2962301 h 3429000"/>
              <a:gd name="connsiteX673" fmla="*/ 3429112 w 12192000"/>
              <a:gd name="connsiteY673" fmla="*/ 3050469 h 3429000"/>
              <a:gd name="connsiteX674" fmla="*/ 3304862 w 12192000"/>
              <a:gd name="connsiteY674" fmla="*/ 3367476 h 3429000"/>
              <a:gd name="connsiteX675" fmla="*/ 3276071 w 12192000"/>
              <a:gd name="connsiteY675" fmla="*/ 3429000 h 3429000"/>
              <a:gd name="connsiteX676" fmla="*/ 3240805 w 12192000"/>
              <a:gd name="connsiteY676" fmla="*/ 3429000 h 3429000"/>
              <a:gd name="connsiteX677" fmla="*/ 3275917 w 12192000"/>
              <a:gd name="connsiteY677" fmla="*/ 3354192 h 3429000"/>
              <a:gd name="connsiteX678" fmla="*/ 3399358 w 12192000"/>
              <a:gd name="connsiteY678" fmla="*/ 3040011 h 3429000"/>
              <a:gd name="connsiteX679" fmla="*/ 3425650 w 12192000"/>
              <a:gd name="connsiteY679" fmla="*/ 2952333 h 3429000"/>
              <a:gd name="connsiteX680" fmla="*/ 3460661 w 12192000"/>
              <a:gd name="connsiteY680" fmla="*/ 2837763 h 3429000"/>
              <a:gd name="connsiteX681" fmla="*/ 3518021 w 12192000"/>
              <a:gd name="connsiteY681" fmla="*/ 2688298 h 3429000"/>
              <a:gd name="connsiteX682" fmla="*/ 3554035 w 12192000"/>
              <a:gd name="connsiteY682" fmla="*/ 2598832 h 3429000"/>
              <a:gd name="connsiteX683" fmla="*/ 3677174 w 12192000"/>
              <a:gd name="connsiteY683" fmla="*/ 2207351 h 3429000"/>
              <a:gd name="connsiteX684" fmla="*/ 3698819 w 12192000"/>
              <a:gd name="connsiteY684" fmla="*/ 2131503 h 3429000"/>
              <a:gd name="connsiteX685" fmla="*/ 3702094 w 12192000"/>
              <a:gd name="connsiteY685" fmla="*/ 2120194 h 3429000"/>
              <a:gd name="connsiteX686" fmla="*/ 3398355 w 12192000"/>
              <a:gd name="connsiteY686" fmla="*/ 2665603 h 3429000"/>
              <a:gd name="connsiteX687" fmla="*/ 3193941 w 12192000"/>
              <a:gd name="connsiteY687" fmla="*/ 3369775 h 3429000"/>
              <a:gd name="connsiteX688" fmla="*/ 3184140 w 12192000"/>
              <a:gd name="connsiteY688" fmla="*/ 3429000 h 3429000"/>
              <a:gd name="connsiteX689" fmla="*/ 3099978 w 12192000"/>
              <a:gd name="connsiteY689" fmla="*/ 3429000 h 3429000"/>
              <a:gd name="connsiteX690" fmla="*/ 3101556 w 12192000"/>
              <a:gd name="connsiteY690" fmla="*/ 3414337 h 3429000"/>
              <a:gd name="connsiteX691" fmla="*/ 3370162 w 12192000"/>
              <a:gd name="connsiteY691" fmla="*/ 2356550 h 3429000"/>
              <a:gd name="connsiteX692" fmla="*/ 3746477 w 12192000"/>
              <a:gd name="connsiteY692" fmla="*/ 1948889 h 3429000"/>
              <a:gd name="connsiteX693" fmla="*/ 3863399 w 12192000"/>
              <a:gd name="connsiteY693" fmla="*/ 1658257 h 3429000"/>
              <a:gd name="connsiteX694" fmla="*/ 3968712 w 12192000"/>
              <a:gd name="connsiteY694" fmla="*/ 1484989 h 3429000"/>
              <a:gd name="connsiteX695" fmla="*/ 2792390 w 12192000"/>
              <a:gd name="connsiteY695" fmla="*/ 1953974 h 3429000"/>
              <a:gd name="connsiteX696" fmla="*/ 2714982 w 12192000"/>
              <a:gd name="connsiteY696" fmla="*/ 1998051 h 3429000"/>
              <a:gd name="connsiteX697" fmla="*/ 2813361 w 12192000"/>
              <a:gd name="connsiteY697" fmla="*/ 2594912 h 3429000"/>
              <a:gd name="connsiteX698" fmla="*/ 2688430 w 12192000"/>
              <a:gd name="connsiteY698" fmla="*/ 3372564 h 3429000"/>
              <a:gd name="connsiteX699" fmla="*/ 2629626 w 12192000"/>
              <a:gd name="connsiteY699" fmla="*/ 3334394 h 3429000"/>
              <a:gd name="connsiteX700" fmla="*/ 2565328 w 12192000"/>
              <a:gd name="connsiteY700" fmla="*/ 2087399 h 3429000"/>
              <a:gd name="connsiteX701" fmla="*/ 1922999 w 12192000"/>
              <a:gd name="connsiteY701" fmla="*/ 2551343 h 3429000"/>
              <a:gd name="connsiteX702" fmla="*/ 1950261 w 12192000"/>
              <a:gd name="connsiteY702" fmla="*/ 2976858 h 3429000"/>
              <a:gd name="connsiteX703" fmla="*/ 2365554 w 12192000"/>
              <a:gd name="connsiteY703" fmla="*/ 3330107 h 3429000"/>
              <a:gd name="connsiteX704" fmla="*/ 2424142 w 12192000"/>
              <a:gd name="connsiteY704" fmla="*/ 3429000 h 3429000"/>
              <a:gd name="connsiteX705" fmla="*/ 2395994 w 12192000"/>
              <a:gd name="connsiteY705" fmla="*/ 3429000 h 3429000"/>
              <a:gd name="connsiteX706" fmla="*/ 2392863 w 12192000"/>
              <a:gd name="connsiteY706" fmla="*/ 3423964 h 3429000"/>
              <a:gd name="connsiteX707" fmla="*/ 2017589 w 12192000"/>
              <a:gd name="connsiteY707" fmla="*/ 3064982 h 3429000"/>
              <a:gd name="connsiteX708" fmla="*/ 2147336 w 12192000"/>
              <a:gd name="connsiteY708" fmla="*/ 3165052 h 3429000"/>
              <a:gd name="connsiteX709" fmla="*/ 2207047 w 12192000"/>
              <a:gd name="connsiteY709" fmla="*/ 3225540 h 3429000"/>
              <a:gd name="connsiteX710" fmla="*/ 2299106 w 12192000"/>
              <a:gd name="connsiteY710" fmla="*/ 3349931 h 3429000"/>
              <a:gd name="connsiteX711" fmla="*/ 2314430 w 12192000"/>
              <a:gd name="connsiteY711" fmla="*/ 3372144 h 3429000"/>
              <a:gd name="connsiteX712" fmla="*/ 2352406 w 12192000"/>
              <a:gd name="connsiteY712" fmla="*/ 3429000 h 3429000"/>
              <a:gd name="connsiteX713" fmla="*/ 2314492 w 12192000"/>
              <a:gd name="connsiteY713" fmla="*/ 3429000 h 3429000"/>
              <a:gd name="connsiteX714" fmla="*/ 2288095 w 12192000"/>
              <a:gd name="connsiteY714" fmla="*/ 3389030 h 3429000"/>
              <a:gd name="connsiteX715" fmla="*/ 2272768 w 12192000"/>
              <a:gd name="connsiteY715" fmla="*/ 3366822 h 3429000"/>
              <a:gd name="connsiteX716" fmla="*/ 2182715 w 12192000"/>
              <a:gd name="connsiteY716" fmla="*/ 3246071 h 3429000"/>
              <a:gd name="connsiteX717" fmla="*/ 2032061 w 12192000"/>
              <a:gd name="connsiteY717" fmla="*/ 3112380 h 3429000"/>
              <a:gd name="connsiteX718" fmla="*/ 2257220 w 12192000"/>
              <a:gd name="connsiteY718" fmla="*/ 3397257 h 3429000"/>
              <a:gd name="connsiteX719" fmla="*/ 2281324 w 12192000"/>
              <a:gd name="connsiteY719" fmla="*/ 3429000 h 3429000"/>
              <a:gd name="connsiteX720" fmla="*/ 2242860 w 12192000"/>
              <a:gd name="connsiteY720" fmla="*/ 3429000 h 3429000"/>
              <a:gd name="connsiteX721" fmla="*/ 2232818 w 12192000"/>
              <a:gd name="connsiteY721" fmla="*/ 3415926 h 3429000"/>
              <a:gd name="connsiteX722" fmla="*/ 1990172 w 12192000"/>
              <a:gd name="connsiteY722" fmla="*/ 3113121 h 3429000"/>
              <a:gd name="connsiteX723" fmla="*/ 2124090 w 12192000"/>
              <a:gd name="connsiteY723" fmla="*/ 3332017 h 3429000"/>
              <a:gd name="connsiteX724" fmla="*/ 2200380 w 12192000"/>
              <a:gd name="connsiteY724" fmla="*/ 3429000 h 3429000"/>
              <a:gd name="connsiteX725" fmla="*/ 2147507 w 12192000"/>
              <a:gd name="connsiteY725" fmla="*/ 3429000 h 3429000"/>
              <a:gd name="connsiteX726" fmla="*/ 2070668 w 12192000"/>
              <a:gd name="connsiteY726" fmla="*/ 3332520 h 3429000"/>
              <a:gd name="connsiteX727" fmla="*/ 1975142 w 12192000"/>
              <a:gd name="connsiteY727" fmla="*/ 3156570 h 3429000"/>
              <a:gd name="connsiteX728" fmla="*/ 2050035 w 12192000"/>
              <a:gd name="connsiteY728" fmla="*/ 3384345 h 3429000"/>
              <a:gd name="connsiteX729" fmla="*/ 2063025 w 12192000"/>
              <a:gd name="connsiteY729" fmla="*/ 3429000 h 3429000"/>
              <a:gd name="connsiteX730" fmla="*/ 2021675 w 12192000"/>
              <a:gd name="connsiteY730" fmla="*/ 3429000 h 3429000"/>
              <a:gd name="connsiteX731" fmla="*/ 2019308 w 12192000"/>
              <a:gd name="connsiteY731" fmla="*/ 3418118 h 3429000"/>
              <a:gd name="connsiteX732" fmla="*/ 1938835 w 12192000"/>
              <a:gd name="connsiteY732" fmla="*/ 3122160 h 3429000"/>
              <a:gd name="connsiteX733" fmla="*/ 1953230 w 12192000"/>
              <a:gd name="connsiteY733" fmla="*/ 3330699 h 3429000"/>
              <a:gd name="connsiteX734" fmla="*/ 1956763 w 12192000"/>
              <a:gd name="connsiteY734" fmla="*/ 3349191 h 3429000"/>
              <a:gd name="connsiteX735" fmla="*/ 1967925 w 12192000"/>
              <a:gd name="connsiteY735" fmla="*/ 3429000 h 3429000"/>
              <a:gd name="connsiteX736" fmla="*/ 1936622 w 12192000"/>
              <a:gd name="connsiteY736" fmla="*/ 3429000 h 3429000"/>
              <a:gd name="connsiteX737" fmla="*/ 1926261 w 12192000"/>
              <a:gd name="connsiteY737" fmla="*/ 3355064 h 3429000"/>
              <a:gd name="connsiteX738" fmla="*/ 1922724 w 12192000"/>
              <a:gd name="connsiteY738" fmla="*/ 3336577 h 3429000"/>
              <a:gd name="connsiteX739" fmla="*/ 1904650 w 12192000"/>
              <a:gd name="connsiteY739" fmla="*/ 3210616 h 3429000"/>
              <a:gd name="connsiteX740" fmla="*/ 1885273 w 12192000"/>
              <a:gd name="connsiteY740" fmla="*/ 3429000 h 3429000"/>
              <a:gd name="connsiteX741" fmla="*/ 1854363 w 12192000"/>
              <a:gd name="connsiteY741" fmla="*/ 3429000 h 3429000"/>
              <a:gd name="connsiteX742" fmla="*/ 1880391 w 12192000"/>
              <a:gd name="connsiteY742" fmla="*/ 3174796 h 3429000"/>
              <a:gd name="connsiteX743" fmla="*/ 1818273 w 12192000"/>
              <a:gd name="connsiteY743" fmla="*/ 3286729 h 3429000"/>
              <a:gd name="connsiteX744" fmla="*/ 1794691 w 12192000"/>
              <a:gd name="connsiteY744" fmla="*/ 3414239 h 3429000"/>
              <a:gd name="connsiteX745" fmla="*/ 1794914 w 12192000"/>
              <a:gd name="connsiteY745" fmla="*/ 3429000 h 3429000"/>
              <a:gd name="connsiteX746" fmla="*/ 1746128 w 12192000"/>
              <a:gd name="connsiteY746" fmla="*/ 3429000 h 3429000"/>
              <a:gd name="connsiteX747" fmla="*/ 1753934 w 12192000"/>
              <a:gd name="connsiteY747" fmla="*/ 3295796 h 3429000"/>
              <a:gd name="connsiteX748" fmla="*/ 1792053 w 12192000"/>
              <a:gd name="connsiteY748" fmla="*/ 3143396 h 3429000"/>
              <a:gd name="connsiteX749" fmla="*/ 1862248 w 12192000"/>
              <a:gd name="connsiteY749" fmla="*/ 2837397 h 3429000"/>
              <a:gd name="connsiteX750" fmla="*/ 1862250 w 12192000"/>
              <a:gd name="connsiteY750" fmla="*/ 2604531 h 3429000"/>
              <a:gd name="connsiteX751" fmla="*/ 1211999 w 12192000"/>
              <a:gd name="connsiteY751" fmla="*/ 3254610 h 3429000"/>
              <a:gd name="connsiteX752" fmla="*/ 1213266 w 12192000"/>
              <a:gd name="connsiteY752" fmla="*/ 3262947 h 3429000"/>
              <a:gd name="connsiteX753" fmla="*/ 1203370 w 12192000"/>
              <a:gd name="connsiteY753" fmla="*/ 3421676 h 3429000"/>
              <a:gd name="connsiteX754" fmla="*/ 1203671 w 12192000"/>
              <a:gd name="connsiteY754" fmla="*/ 3429000 h 3429000"/>
              <a:gd name="connsiteX755" fmla="*/ 1143180 w 12192000"/>
              <a:gd name="connsiteY755" fmla="*/ 3429000 h 3429000"/>
              <a:gd name="connsiteX756" fmla="*/ 1142176 w 12192000"/>
              <a:gd name="connsiteY756" fmla="*/ 3337045 h 3429000"/>
              <a:gd name="connsiteX757" fmla="*/ 1067484 w 12192000"/>
              <a:gd name="connsiteY757" fmla="*/ 3429000 h 3429000"/>
              <a:gd name="connsiteX758" fmla="*/ 953928 w 12192000"/>
              <a:gd name="connsiteY758" fmla="*/ 3429000 h 3429000"/>
              <a:gd name="connsiteX759" fmla="*/ 959715 w 12192000"/>
              <a:gd name="connsiteY759" fmla="*/ 3421185 h 3429000"/>
              <a:gd name="connsiteX760" fmla="*/ 1483788 w 12192000"/>
              <a:gd name="connsiteY760" fmla="*/ 2830174 h 3429000"/>
              <a:gd name="connsiteX761" fmla="*/ 1100671 w 12192000"/>
              <a:gd name="connsiteY761" fmla="*/ 2823137 h 3429000"/>
              <a:gd name="connsiteX762" fmla="*/ 1090144 w 12192000"/>
              <a:gd name="connsiteY762" fmla="*/ 2827748 h 3429000"/>
              <a:gd name="connsiteX763" fmla="*/ 1095872 w 12192000"/>
              <a:gd name="connsiteY763" fmla="*/ 2842892 h 3429000"/>
              <a:gd name="connsiteX764" fmla="*/ 262785 w 12192000"/>
              <a:gd name="connsiteY764" fmla="*/ 3416450 h 3429000"/>
              <a:gd name="connsiteX765" fmla="*/ 209968 w 12192000"/>
              <a:gd name="connsiteY765" fmla="*/ 3341713 h 3429000"/>
              <a:gd name="connsiteX766" fmla="*/ 873460 w 12192000"/>
              <a:gd name="connsiteY766" fmla="*/ 2824768 h 3429000"/>
              <a:gd name="connsiteX767" fmla="*/ 192686 w 12192000"/>
              <a:gd name="connsiteY767" fmla="*/ 2420257 h 3429000"/>
              <a:gd name="connsiteX768" fmla="*/ 4696 w 12192000"/>
              <a:gd name="connsiteY768" fmla="*/ 2268668 h 3429000"/>
              <a:gd name="connsiteX769" fmla="*/ 0 w 12192000"/>
              <a:gd name="connsiteY769" fmla="*/ 2260984 h 3429000"/>
              <a:gd name="connsiteX770" fmla="*/ 0 w 12192000"/>
              <a:gd name="connsiteY770" fmla="*/ 2084472 h 3429000"/>
              <a:gd name="connsiteX771" fmla="*/ 174101 w 12192000"/>
              <a:gd name="connsiteY771" fmla="*/ 2191277 h 3429000"/>
              <a:gd name="connsiteX772" fmla="*/ 891800 w 12192000"/>
              <a:gd name="connsiteY772" fmla="*/ 2607935 h 3429000"/>
              <a:gd name="connsiteX773" fmla="*/ 1072219 w 12192000"/>
              <a:gd name="connsiteY773" fmla="*/ 2740443 h 3429000"/>
              <a:gd name="connsiteX774" fmla="*/ 1074117 w 12192000"/>
              <a:gd name="connsiteY774" fmla="*/ 2741301 h 3429000"/>
              <a:gd name="connsiteX775" fmla="*/ 1083114 w 12192000"/>
              <a:gd name="connsiteY775" fmla="*/ 2745131 h 3429000"/>
              <a:gd name="connsiteX776" fmla="*/ 1543010 w 12192000"/>
              <a:gd name="connsiteY776" fmla="*/ 2762140 h 3429000"/>
              <a:gd name="connsiteX777" fmla="*/ 1551080 w 12192000"/>
              <a:gd name="connsiteY777" fmla="*/ 2766006 h 3429000"/>
              <a:gd name="connsiteX778" fmla="*/ 2345443 w 12192000"/>
              <a:gd name="connsiteY778" fmla="*/ 2120882 h 3429000"/>
              <a:gd name="connsiteX779" fmla="*/ 1721499 w 12192000"/>
              <a:gd name="connsiteY779" fmla="*/ 2170969 h 3429000"/>
              <a:gd name="connsiteX780" fmla="*/ 767716 w 12192000"/>
              <a:gd name="connsiteY780" fmla="*/ 2043768 h 3429000"/>
              <a:gd name="connsiteX781" fmla="*/ 722147 w 12192000"/>
              <a:gd name="connsiteY781" fmla="*/ 1964091 h 3429000"/>
              <a:gd name="connsiteX782" fmla="*/ 1485552 w 12192000"/>
              <a:gd name="connsiteY782" fmla="*/ 1884202 h 3429000"/>
              <a:gd name="connsiteX783" fmla="*/ 2143004 w 12192000"/>
              <a:gd name="connsiteY783" fmla="*/ 1973420 h 3429000"/>
              <a:gd name="connsiteX784" fmla="*/ 1933391 w 12192000"/>
              <a:gd name="connsiteY784" fmla="*/ 1727971 h 3429000"/>
              <a:gd name="connsiteX785" fmla="*/ 1827118 w 12192000"/>
              <a:gd name="connsiteY785" fmla="*/ 1539410 h 3429000"/>
              <a:gd name="connsiteX786" fmla="*/ 1837349 w 12192000"/>
              <a:gd name="connsiteY786" fmla="*/ 1527357 h 3429000"/>
              <a:gd name="connsiteX787" fmla="*/ 2162835 w 12192000"/>
              <a:gd name="connsiteY787" fmla="*/ 1758853 h 3429000"/>
              <a:gd name="connsiteX788" fmla="*/ 2257167 w 12192000"/>
              <a:gd name="connsiteY788" fmla="*/ 2033123 h 3429000"/>
              <a:gd name="connsiteX789" fmla="*/ 2261598 w 12192000"/>
              <a:gd name="connsiteY789" fmla="*/ 2038998 h 3429000"/>
              <a:gd name="connsiteX790" fmla="*/ 2437177 w 12192000"/>
              <a:gd name="connsiteY790" fmla="*/ 2050608 h 3429000"/>
              <a:gd name="connsiteX791" fmla="*/ 2445247 w 12192000"/>
              <a:gd name="connsiteY791" fmla="*/ 2054476 h 3429000"/>
              <a:gd name="connsiteX792" fmla="*/ 2743626 w 12192000"/>
              <a:gd name="connsiteY792" fmla="*/ 1875819 h 3429000"/>
              <a:gd name="connsiteX793" fmla="*/ 3048102 w 12192000"/>
              <a:gd name="connsiteY793" fmla="*/ 1721595 h 3429000"/>
              <a:gd name="connsiteX794" fmla="*/ 1799414 w 12192000"/>
              <a:gd name="connsiteY794" fmla="*/ 1265732 h 3429000"/>
              <a:gd name="connsiteX795" fmla="*/ 1771735 w 12192000"/>
              <a:gd name="connsiteY795" fmla="*/ 1190929 h 3429000"/>
              <a:gd name="connsiteX796" fmla="*/ 3104273 w 12192000"/>
              <a:gd name="connsiteY796" fmla="*/ 1647159 h 3429000"/>
              <a:gd name="connsiteX797" fmla="*/ 3113245 w 12192000"/>
              <a:gd name="connsiteY797" fmla="*/ 1661705 h 3429000"/>
              <a:gd name="connsiteX798" fmla="*/ 3126294 w 12192000"/>
              <a:gd name="connsiteY798" fmla="*/ 1685400 h 3429000"/>
              <a:gd name="connsiteX799" fmla="*/ 3937433 w 12192000"/>
              <a:gd name="connsiteY799" fmla="*/ 1401473 h 3429000"/>
              <a:gd name="connsiteX800" fmla="*/ 3590475 w 12192000"/>
              <a:gd name="connsiteY800" fmla="*/ 1168974 h 3429000"/>
              <a:gd name="connsiteX801" fmla="*/ 3100264 w 12192000"/>
              <a:gd name="connsiteY801" fmla="*/ 1150845 h 3429000"/>
              <a:gd name="connsiteX802" fmla="*/ 2183576 w 12192000"/>
              <a:gd name="connsiteY802" fmla="*/ 798150 h 3429000"/>
              <a:gd name="connsiteX803" fmla="*/ 2151029 w 12192000"/>
              <a:gd name="connsiteY803" fmla="*/ 717947 h 3429000"/>
              <a:gd name="connsiteX804" fmla="*/ 3563434 w 12192000"/>
              <a:gd name="connsiteY804" fmla="*/ 1040115 h 3429000"/>
              <a:gd name="connsiteX805" fmla="*/ 3177952 w 12192000"/>
              <a:gd name="connsiteY805" fmla="*/ 228386 h 3429000"/>
              <a:gd name="connsiteX806" fmla="*/ 3189263 w 12192000"/>
              <a:gd name="connsiteY806" fmla="*/ 196726 h 3429000"/>
              <a:gd name="connsiteX807" fmla="*/ 3560912 w 12192000"/>
              <a:gd name="connsiteY807" fmla="*/ 650863 h 3429000"/>
              <a:gd name="connsiteX808" fmla="*/ 3626636 w 12192000"/>
              <a:gd name="connsiteY808" fmla="*/ 1083230 h 3429000"/>
              <a:gd name="connsiteX809" fmla="*/ 3653088 w 12192000"/>
              <a:gd name="connsiteY809" fmla="*/ 1092417 h 3429000"/>
              <a:gd name="connsiteX810" fmla="*/ 3988128 w 12192000"/>
              <a:gd name="connsiteY810" fmla="*/ 1388267 h 3429000"/>
              <a:gd name="connsiteX811" fmla="*/ 4830582 w 12192000"/>
              <a:gd name="connsiteY811" fmla="*/ 1247000 h 3429000"/>
              <a:gd name="connsiteX812" fmla="*/ 4830100 w 12192000"/>
              <a:gd name="connsiteY812" fmla="*/ 1246554 h 3429000"/>
              <a:gd name="connsiteX813" fmla="*/ 4036318 w 12192000"/>
              <a:gd name="connsiteY813" fmla="*/ 718013 h 3429000"/>
              <a:gd name="connsiteX814" fmla="*/ 3432098 w 12192000"/>
              <a:gd name="connsiteY814" fmla="*/ 108312 h 3429000"/>
              <a:gd name="connsiteX815" fmla="*/ 3446761 w 12192000"/>
              <a:gd name="connsiteY815" fmla="*/ 32278 h 3429000"/>
              <a:gd name="connsiteX816" fmla="*/ 4419733 w 12192000"/>
              <a:gd name="connsiteY816" fmla="*/ 534555 h 3429000"/>
              <a:gd name="connsiteX817" fmla="*/ 4781371 w 12192000"/>
              <a:gd name="connsiteY817" fmla="*/ 1029604 h 3429000"/>
              <a:gd name="connsiteX818" fmla="*/ 4780440 w 12192000"/>
              <a:gd name="connsiteY818" fmla="*/ 1041290 h 3429000"/>
              <a:gd name="connsiteX819" fmla="*/ 4898954 w 12192000"/>
              <a:gd name="connsiteY819" fmla="*/ 1233092 h 3429000"/>
              <a:gd name="connsiteX820" fmla="*/ 4900699 w 12192000"/>
              <a:gd name="connsiteY820" fmla="*/ 1241867 h 3429000"/>
              <a:gd name="connsiteX821" fmla="*/ 5714511 w 12192000"/>
              <a:gd name="connsiteY821" fmla="*/ 1234483 h 3429000"/>
              <a:gd name="connsiteX822" fmla="*/ 5464793 w 12192000"/>
              <a:gd name="connsiteY822" fmla="*/ 964556 h 3429000"/>
              <a:gd name="connsiteX823" fmla="*/ 5461897 w 12192000"/>
              <a:gd name="connsiteY823" fmla="*/ 961879 h 3429000"/>
              <a:gd name="connsiteX824" fmla="*/ 4399417 w 12192000"/>
              <a:gd name="connsiteY824" fmla="*/ 23573 h 3429000"/>
              <a:gd name="connsiteX825" fmla="*/ 3090569 w 12192000"/>
              <a:gd name="connsiteY825" fmla="*/ 0 h 3429000"/>
              <a:gd name="connsiteX826" fmla="*/ 3218394 w 12192000"/>
              <a:gd name="connsiteY826" fmla="*/ 0 h 3429000"/>
              <a:gd name="connsiteX827" fmla="*/ 3241469 w 12192000"/>
              <a:gd name="connsiteY827" fmla="*/ 15651 h 3429000"/>
              <a:gd name="connsiteX828" fmla="*/ 3182620 w 12192000"/>
              <a:gd name="connsiteY828" fmla="*/ 54279 h 3429000"/>
              <a:gd name="connsiteX829" fmla="*/ 1890928 w 12192000"/>
              <a:gd name="connsiteY829" fmla="*/ 0 h 3429000"/>
              <a:gd name="connsiteX830" fmla="*/ 1994713 w 12192000"/>
              <a:gd name="connsiteY830" fmla="*/ 0 h 3429000"/>
              <a:gd name="connsiteX831" fmla="*/ 1931354 w 12192000"/>
              <a:gd name="connsiteY831" fmla="*/ 46950 h 3429000"/>
              <a:gd name="connsiteX832" fmla="*/ 1765923 w 12192000"/>
              <a:gd name="connsiteY832" fmla="*/ 152043 h 3429000"/>
              <a:gd name="connsiteX833" fmla="*/ 1702258 w 12192000"/>
              <a:gd name="connsiteY833" fmla="*/ 183286 h 3429000"/>
              <a:gd name="connsiteX834" fmla="*/ 1538370 w 12192000"/>
              <a:gd name="connsiteY834" fmla="*/ 382804 h 3429000"/>
              <a:gd name="connsiteX835" fmla="*/ 542867 w 12192000"/>
              <a:gd name="connsiteY835" fmla="*/ 1515092 h 3429000"/>
              <a:gd name="connsiteX836" fmla="*/ 515800 w 12192000"/>
              <a:gd name="connsiteY836" fmla="*/ 1433180 h 3429000"/>
              <a:gd name="connsiteX837" fmla="*/ 909145 w 12192000"/>
              <a:gd name="connsiteY837" fmla="*/ 770225 h 3429000"/>
              <a:gd name="connsiteX838" fmla="*/ 1214067 w 12192000"/>
              <a:gd name="connsiteY838" fmla="*/ 479561 h 3429000"/>
              <a:gd name="connsiteX839" fmla="*/ 640967 w 12192000"/>
              <a:gd name="connsiteY839" fmla="*/ 676601 h 3429000"/>
              <a:gd name="connsiteX840" fmla="*/ 112563 w 12192000"/>
              <a:gd name="connsiteY840" fmla="*/ 967952 h 3429000"/>
              <a:gd name="connsiteX841" fmla="*/ 0 w 12192000"/>
              <a:gd name="connsiteY841" fmla="*/ 1037006 h 3429000"/>
              <a:gd name="connsiteX842" fmla="*/ 0 w 12192000"/>
              <a:gd name="connsiteY842" fmla="*/ 804763 h 3429000"/>
              <a:gd name="connsiteX843" fmla="*/ 36881 w 12192000"/>
              <a:gd name="connsiteY843" fmla="*/ 771118 h 3429000"/>
              <a:gd name="connsiteX844" fmla="*/ 910534 w 12192000"/>
              <a:gd name="connsiteY844" fmla="*/ 200753 h 3429000"/>
              <a:gd name="connsiteX845" fmla="*/ 1578717 w 12192000"/>
              <a:gd name="connsiteY845" fmla="*/ 146982 h 3429000"/>
              <a:gd name="connsiteX846" fmla="*/ 1887945 w 12192000"/>
              <a:gd name="connsiteY846" fmla="*/ 2196 h 3429000"/>
              <a:gd name="connsiteX847" fmla="*/ 278539 w 12192000"/>
              <a:gd name="connsiteY847" fmla="*/ 0 h 3429000"/>
              <a:gd name="connsiteX848" fmla="*/ 773851 w 12192000"/>
              <a:gd name="connsiteY848" fmla="*/ 0 h 3429000"/>
              <a:gd name="connsiteX849" fmla="*/ 529937 w 12192000"/>
              <a:gd name="connsiteY849" fmla="*/ 74115 h 3429000"/>
              <a:gd name="connsiteX850" fmla="*/ 115099 w 12192000"/>
              <a:gd name="connsiteY850" fmla="*/ 178650 h 3429000"/>
              <a:gd name="connsiteX851" fmla="*/ 97284 w 12192000"/>
              <a:gd name="connsiteY851" fmla="*/ 91393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97284 w 12192000"/>
              <a:gd name="connsiteY863" fmla="*/ 91393 h 3429000"/>
              <a:gd name="connsiteX864" fmla="*/ 278539 w 12192000"/>
              <a:gd name="connsiteY864"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278539 w 12192000"/>
              <a:gd name="connsiteY863"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278539 w 12192000"/>
              <a:gd name="connsiteY862"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182620 w 12192000"/>
              <a:gd name="connsiteY836" fmla="*/ 54279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1890928 w 12192000"/>
              <a:gd name="connsiteY840" fmla="*/ 0 h 3429000"/>
              <a:gd name="connsiteX841" fmla="*/ 1994713 w 12192000"/>
              <a:gd name="connsiteY841" fmla="*/ 0 h 3429000"/>
              <a:gd name="connsiteX842" fmla="*/ 1931354 w 12192000"/>
              <a:gd name="connsiteY842" fmla="*/ 46950 h 3429000"/>
              <a:gd name="connsiteX843" fmla="*/ 1765923 w 12192000"/>
              <a:gd name="connsiteY843" fmla="*/ 152043 h 3429000"/>
              <a:gd name="connsiteX844" fmla="*/ 1702258 w 12192000"/>
              <a:gd name="connsiteY844" fmla="*/ 183286 h 3429000"/>
              <a:gd name="connsiteX845" fmla="*/ 1538370 w 12192000"/>
              <a:gd name="connsiteY845" fmla="*/ 382804 h 3429000"/>
              <a:gd name="connsiteX846" fmla="*/ 542867 w 12192000"/>
              <a:gd name="connsiteY846" fmla="*/ 1515092 h 3429000"/>
              <a:gd name="connsiteX847" fmla="*/ 515800 w 12192000"/>
              <a:gd name="connsiteY847" fmla="*/ 1433180 h 3429000"/>
              <a:gd name="connsiteX848" fmla="*/ 909145 w 12192000"/>
              <a:gd name="connsiteY848" fmla="*/ 770225 h 3429000"/>
              <a:gd name="connsiteX849" fmla="*/ 1214067 w 12192000"/>
              <a:gd name="connsiteY849" fmla="*/ 479561 h 3429000"/>
              <a:gd name="connsiteX850" fmla="*/ 640967 w 12192000"/>
              <a:gd name="connsiteY850" fmla="*/ 676601 h 3429000"/>
              <a:gd name="connsiteX851" fmla="*/ 112563 w 12192000"/>
              <a:gd name="connsiteY851" fmla="*/ 967952 h 3429000"/>
              <a:gd name="connsiteX852" fmla="*/ 0 w 12192000"/>
              <a:gd name="connsiteY852" fmla="*/ 1037006 h 3429000"/>
              <a:gd name="connsiteX853" fmla="*/ 0 w 12192000"/>
              <a:gd name="connsiteY853" fmla="*/ 804763 h 3429000"/>
              <a:gd name="connsiteX854" fmla="*/ 36881 w 12192000"/>
              <a:gd name="connsiteY854" fmla="*/ 771118 h 3429000"/>
              <a:gd name="connsiteX855" fmla="*/ 910534 w 12192000"/>
              <a:gd name="connsiteY855" fmla="*/ 200753 h 3429000"/>
              <a:gd name="connsiteX856" fmla="*/ 1578717 w 12192000"/>
              <a:gd name="connsiteY856" fmla="*/ 146982 h 3429000"/>
              <a:gd name="connsiteX857" fmla="*/ 1887945 w 12192000"/>
              <a:gd name="connsiteY857" fmla="*/ 2196 h 3429000"/>
              <a:gd name="connsiteX858" fmla="*/ 1890928 w 12192000"/>
              <a:gd name="connsiteY858"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241469 w 12192000"/>
              <a:gd name="connsiteY836" fmla="*/ 15651 h 3429000"/>
              <a:gd name="connsiteX837" fmla="*/ 3218394 w 12192000"/>
              <a:gd name="connsiteY837" fmla="*/ 0 h 3429000"/>
              <a:gd name="connsiteX838" fmla="*/ 3241469 w 12192000"/>
              <a:gd name="connsiteY838" fmla="*/ 15651 h 3429000"/>
              <a:gd name="connsiteX839" fmla="*/ 1890928 w 12192000"/>
              <a:gd name="connsiteY839" fmla="*/ 0 h 3429000"/>
              <a:gd name="connsiteX840" fmla="*/ 1994713 w 12192000"/>
              <a:gd name="connsiteY840" fmla="*/ 0 h 3429000"/>
              <a:gd name="connsiteX841" fmla="*/ 1931354 w 12192000"/>
              <a:gd name="connsiteY841" fmla="*/ 46950 h 3429000"/>
              <a:gd name="connsiteX842" fmla="*/ 1765923 w 12192000"/>
              <a:gd name="connsiteY842" fmla="*/ 152043 h 3429000"/>
              <a:gd name="connsiteX843" fmla="*/ 1702258 w 12192000"/>
              <a:gd name="connsiteY843" fmla="*/ 183286 h 3429000"/>
              <a:gd name="connsiteX844" fmla="*/ 1538370 w 12192000"/>
              <a:gd name="connsiteY844" fmla="*/ 382804 h 3429000"/>
              <a:gd name="connsiteX845" fmla="*/ 542867 w 12192000"/>
              <a:gd name="connsiteY845" fmla="*/ 1515092 h 3429000"/>
              <a:gd name="connsiteX846" fmla="*/ 515800 w 12192000"/>
              <a:gd name="connsiteY846" fmla="*/ 1433180 h 3429000"/>
              <a:gd name="connsiteX847" fmla="*/ 909145 w 12192000"/>
              <a:gd name="connsiteY847" fmla="*/ 770225 h 3429000"/>
              <a:gd name="connsiteX848" fmla="*/ 1214067 w 12192000"/>
              <a:gd name="connsiteY848" fmla="*/ 479561 h 3429000"/>
              <a:gd name="connsiteX849" fmla="*/ 640967 w 12192000"/>
              <a:gd name="connsiteY849" fmla="*/ 676601 h 3429000"/>
              <a:gd name="connsiteX850" fmla="*/ 112563 w 12192000"/>
              <a:gd name="connsiteY850" fmla="*/ 967952 h 3429000"/>
              <a:gd name="connsiteX851" fmla="*/ 0 w 12192000"/>
              <a:gd name="connsiteY851" fmla="*/ 1037006 h 3429000"/>
              <a:gd name="connsiteX852" fmla="*/ 0 w 12192000"/>
              <a:gd name="connsiteY852" fmla="*/ 804763 h 3429000"/>
              <a:gd name="connsiteX853" fmla="*/ 36881 w 12192000"/>
              <a:gd name="connsiteY853" fmla="*/ 771118 h 3429000"/>
              <a:gd name="connsiteX854" fmla="*/ 910534 w 12192000"/>
              <a:gd name="connsiteY854" fmla="*/ 200753 h 3429000"/>
              <a:gd name="connsiteX855" fmla="*/ 1578717 w 12192000"/>
              <a:gd name="connsiteY855" fmla="*/ 146982 h 3429000"/>
              <a:gd name="connsiteX856" fmla="*/ 1887945 w 12192000"/>
              <a:gd name="connsiteY856" fmla="*/ 2196 h 3429000"/>
              <a:gd name="connsiteX857" fmla="*/ 1890928 w 12192000"/>
              <a:gd name="connsiteY857"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1890928 w 12192000"/>
              <a:gd name="connsiteY836" fmla="*/ 0 h 3429000"/>
              <a:gd name="connsiteX837" fmla="*/ 1994713 w 12192000"/>
              <a:gd name="connsiteY837" fmla="*/ 0 h 3429000"/>
              <a:gd name="connsiteX838" fmla="*/ 1931354 w 12192000"/>
              <a:gd name="connsiteY838" fmla="*/ 46950 h 3429000"/>
              <a:gd name="connsiteX839" fmla="*/ 1765923 w 12192000"/>
              <a:gd name="connsiteY839" fmla="*/ 152043 h 3429000"/>
              <a:gd name="connsiteX840" fmla="*/ 1702258 w 12192000"/>
              <a:gd name="connsiteY840" fmla="*/ 183286 h 3429000"/>
              <a:gd name="connsiteX841" fmla="*/ 1538370 w 12192000"/>
              <a:gd name="connsiteY841" fmla="*/ 382804 h 3429000"/>
              <a:gd name="connsiteX842" fmla="*/ 542867 w 12192000"/>
              <a:gd name="connsiteY842" fmla="*/ 1515092 h 3429000"/>
              <a:gd name="connsiteX843" fmla="*/ 515800 w 12192000"/>
              <a:gd name="connsiteY843" fmla="*/ 1433180 h 3429000"/>
              <a:gd name="connsiteX844" fmla="*/ 909145 w 12192000"/>
              <a:gd name="connsiteY844" fmla="*/ 770225 h 3429000"/>
              <a:gd name="connsiteX845" fmla="*/ 1214067 w 12192000"/>
              <a:gd name="connsiteY845" fmla="*/ 479561 h 3429000"/>
              <a:gd name="connsiteX846" fmla="*/ 640967 w 12192000"/>
              <a:gd name="connsiteY846" fmla="*/ 676601 h 3429000"/>
              <a:gd name="connsiteX847" fmla="*/ 112563 w 12192000"/>
              <a:gd name="connsiteY847" fmla="*/ 967952 h 3429000"/>
              <a:gd name="connsiteX848" fmla="*/ 0 w 12192000"/>
              <a:gd name="connsiteY848" fmla="*/ 1037006 h 3429000"/>
              <a:gd name="connsiteX849" fmla="*/ 0 w 12192000"/>
              <a:gd name="connsiteY849" fmla="*/ 804763 h 3429000"/>
              <a:gd name="connsiteX850" fmla="*/ 36881 w 12192000"/>
              <a:gd name="connsiteY850" fmla="*/ 771118 h 3429000"/>
              <a:gd name="connsiteX851" fmla="*/ 910534 w 12192000"/>
              <a:gd name="connsiteY851" fmla="*/ 200753 h 3429000"/>
              <a:gd name="connsiteX852" fmla="*/ 1578717 w 12192000"/>
              <a:gd name="connsiteY852" fmla="*/ 146982 h 3429000"/>
              <a:gd name="connsiteX853" fmla="*/ 1887945 w 12192000"/>
              <a:gd name="connsiteY853" fmla="*/ 2196 h 3429000"/>
              <a:gd name="connsiteX854" fmla="*/ 1890928 w 12192000"/>
              <a:gd name="connsiteY854"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Lst>
            <a:rect l="l" t="t" r="r" b="b"/>
            <a:pathLst>
              <a:path w="12192000" h="3429000">
                <a:moveTo>
                  <a:pt x="369702" y="3283169"/>
                </a:moveTo>
                <a:lnTo>
                  <a:pt x="366575" y="3286556"/>
                </a:lnTo>
                <a:cubicBezTo>
                  <a:pt x="367954" y="3286031"/>
                  <a:pt x="369326" y="3285512"/>
                  <a:pt x="371637" y="3284954"/>
                </a:cubicBezTo>
                <a:lnTo>
                  <a:pt x="369702" y="3283169"/>
                </a:lnTo>
                <a:close/>
                <a:moveTo>
                  <a:pt x="7392322" y="3229238"/>
                </a:moveTo>
                <a:cubicBezTo>
                  <a:pt x="7466250" y="3252109"/>
                  <a:pt x="7539706" y="3278100"/>
                  <a:pt x="7611337" y="3303821"/>
                </a:cubicBezTo>
                <a:cubicBezTo>
                  <a:pt x="7723489" y="3344078"/>
                  <a:pt x="7838666" y="3384801"/>
                  <a:pt x="7955762" y="3413006"/>
                </a:cubicBezTo>
                <a:cubicBezTo>
                  <a:pt x="7825893" y="3334794"/>
                  <a:pt x="7655160" y="3276586"/>
                  <a:pt x="7512455" y="3245734"/>
                </a:cubicBezTo>
                <a:lnTo>
                  <a:pt x="7392322" y="3229238"/>
                </a:lnTo>
                <a:close/>
                <a:moveTo>
                  <a:pt x="9928143" y="3086312"/>
                </a:moveTo>
                <a:lnTo>
                  <a:pt x="9753801" y="3096103"/>
                </a:lnTo>
                <a:cubicBezTo>
                  <a:pt x="9696294" y="3099458"/>
                  <a:pt x="9636969" y="3102530"/>
                  <a:pt x="9578027" y="3103104"/>
                </a:cubicBezTo>
                <a:cubicBezTo>
                  <a:pt x="9526546" y="3103538"/>
                  <a:pt x="9474842" y="3101381"/>
                  <a:pt x="9424342" y="3099403"/>
                </a:cubicBezTo>
                <a:cubicBezTo>
                  <a:pt x="9283243" y="3094421"/>
                  <a:pt x="9137206" y="3089329"/>
                  <a:pt x="9001907" y="3131369"/>
                </a:cubicBezTo>
                <a:cubicBezTo>
                  <a:pt x="8974564" y="3139983"/>
                  <a:pt x="8948144" y="3150668"/>
                  <a:pt x="8922138" y="3162702"/>
                </a:cubicBezTo>
                <a:cubicBezTo>
                  <a:pt x="8976395" y="3168451"/>
                  <a:pt x="9031633" y="3171803"/>
                  <a:pt x="9087550" y="3170765"/>
                </a:cubicBezTo>
                <a:cubicBezTo>
                  <a:pt x="9228396" y="3169297"/>
                  <a:pt x="9371812" y="3147077"/>
                  <a:pt x="9512475" y="3134693"/>
                </a:cubicBezTo>
                <a:cubicBezTo>
                  <a:pt x="9626059" y="3125204"/>
                  <a:pt x="9898686" y="3108707"/>
                  <a:pt x="9928143" y="3086312"/>
                </a:cubicBezTo>
                <a:close/>
                <a:moveTo>
                  <a:pt x="9351220" y="3030370"/>
                </a:moveTo>
                <a:cubicBezTo>
                  <a:pt x="9225400" y="3034303"/>
                  <a:pt x="9098278" y="3052291"/>
                  <a:pt x="8999756" y="3100929"/>
                </a:cubicBezTo>
                <a:cubicBezTo>
                  <a:pt x="9138083" y="3059352"/>
                  <a:pt x="9284119" y="3064450"/>
                  <a:pt x="9425830" y="3069517"/>
                </a:cubicBezTo>
                <a:cubicBezTo>
                  <a:pt x="9476320" y="3071495"/>
                  <a:pt x="9528123" y="3073029"/>
                  <a:pt x="9578307" y="3073035"/>
                </a:cubicBezTo>
                <a:cubicBezTo>
                  <a:pt x="9636540" y="3072999"/>
                  <a:pt x="9695359" y="3069204"/>
                  <a:pt x="9752771" y="3066471"/>
                </a:cubicBezTo>
                <a:lnTo>
                  <a:pt x="9852779" y="3060665"/>
                </a:lnTo>
                <a:cubicBezTo>
                  <a:pt x="9815758" y="3055629"/>
                  <a:pt x="9764024" y="3049620"/>
                  <a:pt x="9694862" y="3044140"/>
                </a:cubicBezTo>
                <a:cubicBezTo>
                  <a:pt x="9601553" y="3036560"/>
                  <a:pt x="9477038" y="3026438"/>
                  <a:pt x="9351220" y="3030370"/>
                </a:cubicBezTo>
                <a:close/>
                <a:moveTo>
                  <a:pt x="1019354" y="2886006"/>
                </a:moveTo>
                <a:cubicBezTo>
                  <a:pt x="847231" y="3054030"/>
                  <a:pt x="636234" y="3170053"/>
                  <a:pt x="441046" y="3262153"/>
                </a:cubicBezTo>
                <a:cubicBezTo>
                  <a:pt x="668934" y="3184112"/>
                  <a:pt x="947819" y="3065377"/>
                  <a:pt x="1019354" y="2886006"/>
                </a:cubicBezTo>
                <a:close/>
                <a:moveTo>
                  <a:pt x="991680" y="2869413"/>
                </a:moveTo>
                <a:cubicBezTo>
                  <a:pt x="775775" y="2967465"/>
                  <a:pt x="575302" y="3078871"/>
                  <a:pt x="409060" y="3242470"/>
                </a:cubicBezTo>
                <a:cubicBezTo>
                  <a:pt x="603834" y="3151783"/>
                  <a:pt x="817655" y="3036584"/>
                  <a:pt x="991680" y="2869413"/>
                </a:cubicBezTo>
                <a:close/>
                <a:moveTo>
                  <a:pt x="7254615" y="2482918"/>
                </a:moveTo>
                <a:cubicBezTo>
                  <a:pt x="7274645" y="2505852"/>
                  <a:pt x="7294062" y="2528691"/>
                  <a:pt x="7312589" y="2553309"/>
                </a:cubicBezTo>
                <a:cubicBezTo>
                  <a:pt x="7413753" y="2685421"/>
                  <a:pt x="7483941" y="2837763"/>
                  <a:pt x="7580896" y="2973069"/>
                </a:cubicBezTo>
                <a:cubicBezTo>
                  <a:pt x="7695169" y="3132808"/>
                  <a:pt x="7849203" y="3247399"/>
                  <a:pt x="7990862" y="3378025"/>
                </a:cubicBezTo>
                <a:cubicBezTo>
                  <a:pt x="7962703" y="3319256"/>
                  <a:pt x="7917173" y="3268712"/>
                  <a:pt x="7871964" y="3220139"/>
                </a:cubicBezTo>
                <a:lnTo>
                  <a:pt x="7859674" y="3207358"/>
                </a:lnTo>
                <a:cubicBezTo>
                  <a:pt x="7748530" y="3087822"/>
                  <a:pt x="7645260" y="2957311"/>
                  <a:pt x="7545050" y="2831110"/>
                </a:cubicBezTo>
                <a:cubicBezTo>
                  <a:pt x="7452767" y="2713819"/>
                  <a:pt x="7357042" y="2594723"/>
                  <a:pt x="7254615" y="2482918"/>
                </a:cubicBezTo>
                <a:close/>
                <a:moveTo>
                  <a:pt x="9078855" y="2455754"/>
                </a:moveTo>
                <a:cubicBezTo>
                  <a:pt x="8942634" y="2641158"/>
                  <a:pt x="8787932" y="2886508"/>
                  <a:pt x="8825188" y="3067752"/>
                </a:cubicBezTo>
                <a:cubicBezTo>
                  <a:pt x="8871718" y="2841055"/>
                  <a:pt x="8975231" y="2634621"/>
                  <a:pt x="9078855" y="2455754"/>
                </a:cubicBezTo>
                <a:close/>
                <a:moveTo>
                  <a:pt x="9113805" y="2454072"/>
                </a:moveTo>
                <a:cubicBezTo>
                  <a:pt x="9009770" y="2631592"/>
                  <a:pt x="8903644" y="2838900"/>
                  <a:pt x="8855200" y="3065950"/>
                </a:cubicBezTo>
                <a:cubicBezTo>
                  <a:pt x="8971799" y="2871136"/>
                  <a:pt x="9069545" y="2674069"/>
                  <a:pt x="9113805" y="2454072"/>
                </a:cubicBezTo>
                <a:close/>
                <a:moveTo>
                  <a:pt x="9123940" y="2396040"/>
                </a:moveTo>
                <a:cubicBezTo>
                  <a:pt x="9123142" y="2397205"/>
                  <a:pt x="9122347" y="2398360"/>
                  <a:pt x="9120846" y="2400053"/>
                </a:cubicBezTo>
                <a:lnTo>
                  <a:pt x="9123267" y="2400425"/>
                </a:lnTo>
                <a:cubicBezTo>
                  <a:pt x="9123491" y="2398963"/>
                  <a:pt x="9123716" y="2397502"/>
                  <a:pt x="9123940" y="2396040"/>
                </a:cubicBezTo>
                <a:close/>
                <a:moveTo>
                  <a:pt x="103333" y="2270602"/>
                </a:moveTo>
                <a:cubicBezTo>
                  <a:pt x="133282" y="2297353"/>
                  <a:pt x="175725" y="2333843"/>
                  <a:pt x="233938" y="2380416"/>
                </a:cubicBezTo>
                <a:cubicBezTo>
                  <a:pt x="390802" y="2506412"/>
                  <a:pt x="652575" y="2716703"/>
                  <a:pt x="883580" y="2751710"/>
                </a:cubicBezTo>
                <a:cubicBezTo>
                  <a:pt x="736829" y="2704021"/>
                  <a:pt x="610173" y="2611280"/>
                  <a:pt x="487337" y="2521182"/>
                </a:cubicBezTo>
                <a:cubicBezTo>
                  <a:pt x="443670" y="2488932"/>
                  <a:pt x="398584" y="2456270"/>
                  <a:pt x="354051" y="2425912"/>
                </a:cubicBezTo>
                <a:cubicBezTo>
                  <a:pt x="302352" y="2390720"/>
                  <a:pt x="247963" y="2358429"/>
                  <a:pt x="195436" y="2326068"/>
                </a:cubicBezTo>
                <a:lnTo>
                  <a:pt x="103333" y="2270602"/>
                </a:lnTo>
                <a:close/>
                <a:moveTo>
                  <a:pt x="5539432" y="2213928"/>
                </a:moveTo>
                <a:cubicBezTo>
                  <a:pt x="5544304" y="2230969"/>
                  <a:pt x="5549664" y="2248449"/>
                  <a:pt x="5555462" y="2265454"/>
                </a:cubicBezTo>
                <a:cubicBezTo>
                  <a:pt x="5631122" y="2480386"/>
                  <a:pt x="5731219" y="2689228"/>
                  <a:pt x="5828270" y="2891663"/>
                </a:cubicBezTo>
                <a:cubicBezTo>
                  <a:pt x="5868407" y="2975290"/>
                  <a:pt x="5908582" y="3059842"/>
                  <a:pt x="5947416" y="3145846"/>
                </a:cubicBezTo>
                <a:cubicBezTo>
                  <a:pt x="5894674" y="2898329"/>
                  <a:pt x="5793018" y="2289484"/>
                  <a:pt x="5539432" y="2213928"/>
                </a:cubicBezTo>
                <a:close/>
                <a:moveTo>
                  <a:pt x="51253" y="2202825"/>
                </a:moveTo>
                <a:lnTo>
                  <a:pt x="211622" y="2299803"/>
                </a:lnTo>
                <a:cubicBezTo>
                  <a:pt x="264592" y="2331684"/>
                  <a:pt x="319013" y="2364908"/>
                  <a:pt x="371652" y="2400062"/>
                </a:cubicBezTo>
                <a:cubicBezTo>
                  <a:pt x="417589" y="2430824"/>
                  <a:pt x="462230" y="2463964"/>
                  <a:pt x="505903" y="2496221"/>
                </a:cubicBezTo>
                <a:cubicBezTo>
                  <a:pt x="628246" y="2585875"/>
                  <a:pt x="754907" y="2678611"/>
                  <a:pt x="899240" y="2724068"/>
                </a:cubicBezTo>
                <a:cubicBezTo>
                  <a:pt x="928476" y="2733153"/>
                  <a:pt x="958088" y="2739887"/>
                  <a:pt x="988114" y="2745204"/>
                </a:cubicBezTo>
                <a:cubicBezTo>
                  <a:pt x="943280" y="2707411"/>
                  <a:pt x="896194" y="2671100"/>
                  <a:pt x="845971" y="2638177"/>
                </a:cubicBezTo>
                <a:cubicBezTo>
                  <a:pt x="720131" y="2554257"/>
                  <a:pt x="580034" y="2486740"/>
                  <a:pt x="448057" y="2412376"/>
                </a:cubicBezTo>
                <a:cubicBezTo>
                  <a:pt x="341781" y="2351886"/>
                  <a:pt x="90319" y="2201263"/>
                  <a:pt x="51253" y="2202825"/>
                </a:cubicBezTo>
                <a:close/>
                <a:moveTo>
                  <a:pt x="2606687" y="2201718"/>
                </a:moveTo>
                <a:cubicBezTo>
                  <a:pt x="2484040" y="2523782"/>
                  <a:pt x="2550772" y="2876470"/>
                  <a:pt x="2645658" y="3211259"/>
                </a:cubicBezTo>
                <a:cubicBezTo>
                  <a:pt x="2605413" y="2891984"/>
                  <a:pt x="2566733" y="2541903"/>
                  <a:pt x="2606687" y="2201718"/>
                </a:cubicBezTo>
                <a:close/>
                <a:moveTo>
                  <a:pt x="10097724" y="2162852"/>
                </a:moveTo>
                <a:cubicBezTo>
                  <a:pt x="9944682" y="2164954"/>
                  <a:pt x="9791714" y="2182746"/>
                  <a:pt x="9645248" y="2201119"/>
                </a:cubicBezTo>
                <a:cubicBezTo>
                  <a:pt x="9610727" y="2205568"/>
                  <a:pt x="9577456" y="2210754"/>
                  <a:pt x="9543858" y="2221510"/>
                </a:cubicBezTo>
                <a:cubicBezTo>
                  <a:pt x="9550063" y="2233642"/>
                  <a:pt x="9629757" y="2204895"/>
                  <a:pt x="9681648" y="2200828"/>
                </a:cubicBezTo>
                <a:cubicBezTo>
                  <a:pt x="9969341" y="2180845"/>
                  <a:pt x="10272689" y="2226720"/>
                  <a:pt x="10557846" y="2172337"/>
                </a:cubicBezTo>
                <a:cubicBezTo>
                  <a:pt x="10473933" y="2182321"/>
                  <a:pt x="10386637" y="2176065"/>
                  <a:pt x="10301704" y="2169847"/>
                </a:cubicBezTo>
                <a:cubicBezTo>
                  <a:pt x="10284536" y="2168562"/>
                  <a:pt x="10267371" y="2167280"/>
                  <a:pt x="10250553" y="2166539"/>
                </a:cubicBezTo>
                <a:cubicBezTo>
                  <a:pt x="10199759" y="2163194"/>
                  <a:pt x="10148737" y="2162152"/>
                  <a:pt x="10097724" y="2162852"/>
                </a:cubicBezTo>
                <a:close/>
                <a:moveTo>
                  <a:pt x="3642057" y="2144487"/>
                </a:moveTo>
                <a:cubicBezTo>
                  <a:pt x="3639338" y="2146453"/>
                  <a:pt x="3635693" y="2148466"/>
                  <a:pt x="3632981" y="2150437"/>
                </a:cubicBezTo>
                <a:cubicBezTo>
                  <a:pt x="3509182" y="2245738"/>
                  <a:pt x="3441993" y="2382556"/>
                  <a:pt x="3382436" y="2523726"/>
                </a:cubicBezTo>
                <a:cubicBezTo>
                  <a:pt x="3286719" y="2750641"/>
                  <a:pt x="3231101" y="2990386"/>
                  <a:pt x="3191929" y="3233669"/>
                </a:cubicBezTo>
                <a:cubicBezTo>
                  <a:pt x="3237125" y="3036250"/>
                  <a:pt x="3296425" y="2842000"/>
                  <a:pt x="3369898" y="2652771"/>
                </a:cubicBezTo>
                <a:cubicBezTo>
                  <a:pt x="3454377" y="2436084"/>
                  <a:pt x="3540614" y="2274753"/>
                  <a:pt x="3642057" y="2144487"/>
                </a:cubicBezTo>
                <a:close/>
                <a:moveTo>
                  <a:pt x="7015907" y="2112548"/>
                </a:moveTo>
                <a:cubicBezTo>
                  <a:pt x="7100896" y="2184517"/>
                  <a:pt x="7181386" y="2261562"/>
                  <a:pt x="7259646" y="2336985"/>
                </a:cubicBezTo>
                <a:cubicBezTo>
                  <a:pt x="7425913" y="2497010"/>
                  <a:pt x="7598167" y="2662445"/>
                  <a:pt x="7741483" y="2850980"/>
                </a:cubicBezTo>
                <a:cubicBezTo>
                  <a:pt x="7847640" y="2990905"/>
                  <a:pt x="7937072" y="3142994"/>
                  <a:pt x="8008941" y="3304560"/>
                </a:cubicBezTo>
                <a:cubicBezTo>
                  <a:pt x="8009955" y="3265639"/>
                  <a:pt x="8010548" y="3225374"/>
                  <a:pt x="7999234" y="3181993"/>
                </a:cubicBezTo>
                <a:cubicBezTo>
                  <a:pt x="7958140" y="3025784"/>
                  <a:pt x="7815502" y="2885397"/>
                  <a:pt x="7715154" y="2768148"/>
                </a:cubicBezTo>
                <a:cubicBezTo>
                  <a:pt x="7576575" y="2605314"/>
                  <a:pt x="7431075" y="2447188"/>
                  <a:pt x="7271900" y="2305551"/>
                </a:cubicBezTo>
                <a:cubicBezTo>
                  <a:pt x="7230409" y="2269079"/>
                  <a:pt x="7098810" y="2161772"/>
                  <a:pt x="7015907" y="2112548"/>
                </a:cubicBezTo>
                <a:close/>
                <a:moveTo>
                  <a:pt x="2650666" y="2101686"/>
                </a:moveTo>
                <a:cubicBezTo>
                  <a:pt x="2650695" y="2102619"/>
                  <a:pt x="2650695" y="2102619"/>
                  <a:pt x="2650249" y="2103101"/>
                </a:cubicBezTo>
                <a:cubicBezTo>
                  <a:pt x="2594633" y="2435991"/>
                  <a:pt x="2624834" y="2783617"/>
                  <a:pt x="2663808" y="3106215"/>
                </a:cubicBezTo>
                <a:cubicBezTo>
                  <a:pt x="2664345" y="2972062"/>
                  <a:pt x="2664881" y="2837909"/>
                  <a:pt x="2665418" y="2703756"/>
                </a:cubicBezTo>
                <a:cubicBezTo>
                  <a:pt x="2666315" y="2516493"/>
                  <a:pt x="2661038" y="2314579"/>
                  <a:pt x="2650666" y="2101686"/>
                </a:cubicBezTo>
                <a:close/>
                <a:moveTo>
                  <a:pt x="10218664" y="2096300"/>
                </a:moveTo>
                <a:cubicBezTo>
                  <a:pt x="10171755" y="2095070"/>
                  <a:pt x="10126463" y="2096064"/>
                  <a:pt x="10086154" y="2096937"/>
                </a:cubicBezTo>
                <a:cubicBezTo>
                  <a:pt x="9975638" y="2099402"/>
                  <a:pt x="9876341" y="2102370"/>
                  <a:pt x="9778614" y="2121189"/>
                </a:cubicBezTo>
                <a:cubicBezTo>
                  <a:pt x="9714017" y="2133376"/>
                  <a:pt x="9654494" y="2152286"/>
                  <a:pt x="9601703" y="2176852"/>
                </a:cubicBezTo>
                <a:cubicBezTo>
                  <a:pt x="9614985" y="2174489"/>
                  <a:pt x="9628056" y="2173024"/>
                  <a:pt x="9641684" y="2171203"/>
                </a:cubicBezTo>
                <a:cubicBezTo>
                  <a:pt x="9838075" y="2146001"/>
                  <a:pt x="10046725" y="2122921"/>
                  <a:pt x="10252799" y="2135971"/>
                </a:cubicBezTo>
                <a:lnTo>
                  <a:pt x="10304297" y="2139822"/>
                </a:lnTo>
                <a:cubicBezTo>
                  <a:pt x="10380931" y="2145228"/>
                  <a:pt x="10459361" y="2151014"/>
                  <a:pt x="10533945" y="2144703"/>
                </a:cubicBezTo>
                <a:cubicBezTo>
                  <a:pt x="10504378" y="2139851"/>
                  <a:pt x="10475221" y="2133210"/>
                  <a:pt x="10446061" y="2126562"/>
                </a:cubicBezTo>
                <a:cubicBezTo>
                  <a:pt x="10417803" y="2120116"/>
                  <a:pt x="10389545" y="2113665"/>
                  <a:pt x="10360877" y="2109004"/>
                </a:cubicBezTo>
                <a:cubicBezTo>
                  <a:pt x="10314101" y="2100982"/>
                  <a:pt x="10265574" y="2097529"/>
                  <a:pt x="10218664" y="2096300"/>
                </a:cubicBezTo>
                <a:close/>
                <a:moveTo>
                  <a:pt x="6946849" y="2094271"/>
                </a:moveTo>
                <a:cubicBezTo>
                  <a:pt x="6946657" y="2095520"/>
                  <a:pt x="6946560" y="2096151"/>
                  <a:pt x="6946972" y="2097491"/>
                </a:cubicBezTo>
                <a:cubicBezTo>
                  <a:pt x="6980090" y="2172397"/>
                  <a:pt x="7043425" y="2232082"/>
                  <a:pt x="7105827" y="2289700"/>
                </a:cubicBezTo>
                <a:lnTo>
                  <a:pt x="7126431" y="2308872"/>
                </a:lnTo>
                <a:cubicBezTo>
                  <a:pt x="7289613" y="2460736"/>
                  <a:pt x="7430828" y="2638705"/>
                  <a:pt x="7567269" y="2811461"/>
                </a:cubicBezTo>
                <a:cubicBezTo>
                  <a:pt x="7666876" y="2937562"/>
                  <a:pt x="7769633" y="3067348"/>
                  <a:pt x="7880270" y="3186176"/>
                </a:cubicBezTo>
                <a:lnTo>
                  <a:pt x="7892560" y="3198949"/>
                </a:lnTo>
                <a:cubicBezTo>
                  <a:pt x="7919687" y="3228095"/>
                  <a:pt x="7947417" y="3257334"/>
                  <a:pt x="7971643" y="3289236"/>
                </a:cubicBezTo>
                <a:cubicBezTo>
                  <a:pt x="7902183" y="3140208"/>
                  <a:pt x="7817787" y="2999779"/>
                  <a:pt x="7719359" y="2870011"/>
                </a:cubicBezTo>
                <a:cubicBezTo>
                  <a:pt x="7577670" y="2683005"/>
                  <a:pt x="7405928" y="2518293"/>
                  <a:pt x="7240170" y="2358985"/>
                </a:cubicBezTo>
                <a:cubicBezTo>
                  <a:pt x="7146175" y="2268975"/>
                  <a:pt x="7050053" y="2176722"/>
                  <a:pt x="6946849" y="2094271"/>
                </a:cubicBezTo>
                <a:close/>
                <a:moveTo>
                  <a:pt x="2680277" y="2050204"/>
                </a:moveTo>
                <a:cubicBezTo>
                  <a:pt x="2679826" y="2050692"/>
                  <a:pt x="2679381" y="2051173"/>
                  <a:pt x="2678972" y="2052582"/>
                </a:cubicBezTo>
                <a:cubicBezTo>
                  <a:pt x="2691463" y="2283555"/>
                  <a:pt x="2697451" y="2503139"/>
                  <a:pt x="2696666" y="2704836"/>
                </a:cubicBezTo>
                <a:lnTo>
                  <a:pt x="2695769" y="2961955"/>
                </a:lnTo>
                <a:cubicBezTo>
                  <a:pt x="2712509" y="2868144"/>
                  <a:pt x="2727840" y="2773916"/>
                  <a:pt x="2739893" y="2679357"/>
                </a:cubicBezTo>
                <a:cubicBezTo>
                  <a:pt x="2767348" y="2457500"/>
                  <a:pt x="2737035" y="2258445"/>
                  <a:pt x="2680277" y="2050204"/>
                </a:cubicBezTo>
                <a:close/>
                <a:moveTo>
                  <a:pt x="1132195" y="2038980"/>
                </a:moveTo>
                <a:cubicBezTo>
                  <a:pt x="1313054" y="2066211"/>
                  <a:pt x="1494925" y="2083628"/>
                  <a:pt x="1679056" y="2087907"/>
                </a:cubicBezTo>
                <a:cubicBezTo>
                  <a:pt x="1838007" y="2091331"/>
                  <a:pt x="1983050" y="2061313"/>
                  <a:pt x="2128648" y="2045249"/>
                </a:cubicBezTo>
                <a:cubicBezTo>
                  <a:pt x="2028248" y="2038548"/>
                  <a:pt x="1925543" y="2044055"/>
                  <a:pt x="1825619" y="2049447"/>
                </a:cubicBezTo>
                <a:lnTo>
                  <a:pt x="1737798" y="2054353"/>
                </a:lnTo>
                <a:cubicBezTo>
                  <a:pt x="1536509" y="2063800"/>
                  <a:pt x="1332771" y="2058439"/>
                  <a:pt x="1132195" y="2038980"/>
                </a:cubicBezTo>
                <a:close/>
                <a:moveTo>
                  <a:pt x="10104407" y="2029317"/>
                </a:moveTo>
                <a:cubicBezTo>
                  <a:pt x="9978788" y="2027650"/>
                  <a:pt x="9828621" y="2050881"/>
                  <a:pt x="9704375" y="2107349"/>
                </a:cubicBezTo>
                <a:cubicBezTo>
                  <a:pt x="9726987" y="2101319"/>
                  <a:pt x="9749595" y="2095291"/>
                  <a:pt x="9773804" y="2090543"/>
                </a:cubicBezTo>
                <a:cubicBezTo>
                  <a:pt x="9873880" y="2071749"/>
                  <a:pt x="9974285" y="2068081"/>
                  <a:pt x="10086605" y="2065992"/>
                </a:cubicBezTo>
                <a:cubicBezTo>
                  <a:pt x="10168672" y="2064085"/>
                  <a:pt x="10271028" y="2062236"/>
                  <a:pt x="10367276" y="2078848"/>
                </a:cubicBezTo>
                <a:cubicBezTo>
                  <a:pt x="10396291" y="2084052"/>
                  <a:pt x="10425102" y="2090151"/>
                  <a:pt x="10454262" y="2096798"/>
                </a:cubicBezTo>
                <a:cubicBezTo>
                  <a:pt x="10493323" y="2105530"/>
                  <a:pt x="10531142" y="2113536"/>
                  <a:pt x="10569223" y="2118311"/>
                </a:cubicBezTo>
                <a:cubicBezTo>
                  <a:pt x="10422236" y="2061328"/>
                  <a:pt x="10260055" y="2031700"/>
                  <a:pt x="10104407" y="2029317"/>
                </a:cubicBezTo>
                <a:close/>
                <a:moveTo>
                  <a:pt x="6861797" y="1990899"/>
                </a:moveTo>
                <a:cubicBezTo>
                  <a:pt x="6869009" y="1991845"/>
                  <a:pt x="6876359" y="1994413"/>
                  <a:pt x="6879594" y="1995547"/>
                </a:cubicBezTo>
                <a:cubicBezTo>
                  <a:pt x="7239561" y="2108402"/>
                  <a:pt x="7549592" y="2502521"/>
                  <a:pt x="7789028" y="2783316"/>
                </a:cubicBezTo>
                <a:cubicBezTo>
                  <a:pt x="7920282" y="2937340"/>
                  <a:pt x="8046009" y="3078973"/>
                  <a:pt x="8093600" y="3281671"/>
                </a:cubicBezTo>
                <a:cubicBezTo>
                  <a:pt x="8106357" y="3335837"/>
                  <a:pt x="8115219" y="3381078"/>
                  <a:pt x="8129425" y="3425298"/>
                </a:cubicBezTo>
                <a:lnTo>
                  <a:pt x="8130898" y="3428998"/>
                </a:lnTo>
                <a:lnTo>
                  <a:pt x="7899365" y="3428998"/>
                </a:lnTo>
                <a:lnTo>
                  <a:pt x="7761176" y="3387656"/>
                </a:lnTo>
                <a:cubicBezTo>
                  <a:pt x="7707614" y="3369833"/>
                  <a:pt x="7654620" y="3350815"/>
                  <a:pt x="7602080" y="3331867"/>
                </a:cubicBezTo>
                <a:cubicBezTo>
                  <a:pt x="7499839" y="3295697"/>
                  <a:pt x="7395868" y="3258609"/>
                  <a:pt x="7289862" y="3230827"/>
                </a:cubicBezTo>
                <a:cubicBezTo>
                  <a:pt x="7386721" y="3273866"/>
                  <a:pt x="7479917" y="3312496"/>
                  <a:pt x="7582411" y="3355122"/>
                </a:cubicBezTo>
                <a:lnTo>
                  <a:pt x="7605759" y="3364465"/>
                </a:lnTo>
                <a:cubicBezTo>
                  <a:pt x="7652356" y="3383785"/>
                  <a:pt x="7694400" y="3400482"/>
                  <a:pt x="7737910" y="3411638"/>
                </a:cubicBezTo>
                <a:lnTo>
                  <a:pt x="7826532" y="3428999"/>
                </a:lnTo>
                <a:lnTo>
                  <a:pt x="7696096" y="3428999"/>
                </a:lnTo>
                <a:lnTo>
                  <a:pt x="7594081" y="3392149"/>
                </a:lnTo>
                <a:lnTo>
                  <a:pt x="7570734" y="3382799"/>
                </a:lnTo>
                <a:lnTo>
                  <a:pt x="7271814" y="3255601"/>
                </a:lnTo>
                <a:cubicBezTo>
                  <a:pt x="7315012" y="3311237"/>
                  <a:pt x="7445060" y="3376183"/>
                  <a:pt x="7585232" y="3421060"/>
                </a:cubicBezTo>
                <a:lnTo>
                  <a:pt x="7613775" y="3428998"/>
                </a:lnTo>
                <a:lnTo>
                  <a:pt x="7522197" y="3428998"/>
                </a:lnTo>
                <a:lnTo>
                  <a:pt x="7410696" y="3374861"/>
                </a:lnTo>
                <a:cubicBezTo>
                  <a:pt x="7272778" y="3302418"/>
                  <a:pt x="7152025" y="3224264"/>
                  <a:pt x="7088673" y="3181396"/>
                </a:cubicBezTo>
                <a:cubicBezTo>
                  <a:pt x="7075202" y="3172287"/>
                  <a:pt x="7065689" y="3153532"/>
                  <a:pt x="7090188" y="3155365"/>
                </a:cubicBezTo>
                <a:cubicBezTo>
                  <a:pt x="7322587" y="3174983"/>
                  <a:pt x="7561036" y="3195528"/>
                  <a:pt x="7780046" y="3282283"/>
                </a:cubicBezTo>
                <a:cubicBezTo>
                  <a:pt x="7810971" y="3294712"/>
                  <a:pt x="7991193" y="3408187"/>
                  <a:pt x="7944957" y="3370347"/>
                </a:cubicBezTo>
                <a:cubicBezTo>
                  <a:pt x="7830578" y="3275934"/>
                  <a:pt x="7705171" y="3188800"/>
                  <a:pt x="7601828" y="3074934"/>
                </a:cubicBezTo>
                <a:cubicBezTo>
                  <a:pt x="7389349" y="2840558"/>
                  <a:pt x="7257096" y="2543523"/>
                  <a:pt x="7042773" y="2305011"/>
                </a:cubicBezTo>
                <a:cubicBezTo>
                  <a:pt x="7007812" y="2266337"/>
                  <a:pt x="6799377" y="2086396"/>
                  <a:pt x="6844835" y="1995988"/>
                </a:cubicBezTo>
                <a:cubicBezTo>
                  <a:pt x="6847512" y="1990632"/>
                  <a:pt x="6854586" y="1989954"/>
                  <a:pt x="6861797" y="1990899"/>
                </a:cubicBezTo>
                <a:close/>
                <a:moveTo>
                  <a:pt x="1456157" y="1942404"/>
                </a:moveTo>
                <a:cubicBezTo>
                  <a:pt x="1385125" y="1944535"/>
                  <a:pt x="1314200" y="1949444"/>
                  <a:pt x="1244432" y="1956601"/>
                </a:cubicBezTo>
                <a:cubicBezTo>
                  <a:pt x="1151404" y="1966142"/>
                  <a:pt x="1060429" y="1979677"/>
                  <a:pt x="973990" y="1995940"/>
                </a:cubicBezTo>
                <a:cubicBezTo>
                  <a:pt x="1017323" y="1996535"/>
                  <a:pt x="1061253" y="2000367"/>
                  <a:pt x="1103809" y="2004720"/>
                </a:cubicBezTo>
                <a:lnTo>
                  <a:pt x="1123454" y="2006727"/>
                </a:lnTo>
                <a:cubicBezTo>
                  <a:pt x="1326373" y="2026563"/>
                  <a:pt x="1533386" y="2032253"/>
                  <a:pt x="1737017" y="2023183"/>
                </a:cubicBezTo>
                <a:lnTo>
                  <a:pt x="1824397" y="2018757"/>
                </a:lnTo>
                <a:cubicBezTo>
                  <a:pt x="1905266" y="2014590"/>
                  <a:pt x="1987993" y="2010352"/>
                  <a:pt x="2070059" y="2012660"/>
                </a:cubicBezTo>
                <a:cubicBezTo>
                  <a:pt x="1883310" y="1954634"/>
                  <a:pt x="1669251" y="1936013"/>
                  <a:pt x="1456157" y="1942404"/>
                </a:cubicBezTo>
                <a:close/>
                <a:moveTo>
                  <a:pt x="4988186" y="1787467"/>
                </a:moveTo>
                <a:cubicBezTo>
                  <a:pt x="4914642" y="1846764"/>
                  <a:pt x="4843105" y="1909703"/>
                  <a:pt x="4777334" y="1977072"/>
                </a:cubicBezTo>
                <a:cubicBezTo>
                  <a:pt x="4757662" y="1997414"/>
                  <a:pt x="4737537" y="2018249"/>
                  <a:pt x="4718341" y="2039043"/>
                </a:cubicBezTo>
                <a:cubicBezTo>
                  <a:pt x="4681696" y="2077771"/>
                  <a:pt x="4644162" y="2117455"/>
                  <a:pt x="4604655" y="2154434"/>
                </a:cubicBezTo>
                <a:cubicBezTo>
                  <a:pt x="4591636" y="2166592"/>
                  <a:pt x="4578581" y="2177832"/>
                  <a:pt x="4565074" y="2189550"/>
                </a:cubicBezTo>
                <a:cubicBezTo>
                  <a:pt x="4712605" y="2082121"/>
                  <a:pt x="4908425" y="1947611"/>
                  <a:pt x="4988186" y="1787467"/>
                </a:cubicBezTo>
                <a:close/>
                <a:moveTo>
                  <a:pt x="4978032" y="1754809"/>
                </a:moveTo>
                <a:cubicBezTo>
                  <a:pt x="4748175" y="1806846"/>
                  <a:pt x="4611576" y="2001393"/>
                  <a:pt x="4463413" y="2186162"/>
                </a:cubicBezTo>
                <a:cubicBezTo>
                  <a:pt x="4428815" y="2229459"/>
                  <a:pt x="4393697" y="2271384"/>
                  <a:pt x="4358134" y="2313791"/>
                </a:cubicBezTo>
                <a:lnTo>
                  <a:pt x="4376219" y="2300027"/>
                </a:lnTo>
                <a:cubicBezTo>
                  <a:pt x="4445817" y="2246939"/>
                  <a:pt x="4517680" y="2192374"/>
                  <a:pt x="4582340" y="2132037"/>
                </a:cubicBezTo>
                <a:cubicBezTo>
                  <a:pt x="4621394" y="2095545"/>
                  <a:pt x="4658482" y="2056345"/>
                  <a:pt x="4694684" y="2018098"/>
                </a:cubicBezTo>
                <a:cubicBezTo>
                  <a:pt x="4714806" y="1997264"/>
                  <a:pt x="4733997" y="1976475"/>
                  <a:pt x="4754123" y="1955643"/>
                </a:cubicBezTo>
                <a:cubicBezTo>
                  <a:pt x="4823909" y="1883925"/>
                  <a:pt x="4899949" y="1817074"/>
                  <a:pt x="4978032" y="1754809"/>
                </a:cubicBezTo>
                <a:close/>
                <a:moveTo>
                  <a:pt x="7427076" y="1713684"/>
                </a:moveTo>
                <a:cubicBezTo>
                  <a:pt x="7446602" y="1723725"/>
                  <a:pt x="7466122" y="1733767"/>
                  <a:pt x="7485963" y="1745783"/>
                </a:cubicBezTo>
                <a:cubicBezTo>
                  <a:pt x="7567460" y="1796071"/>
                  <a:pt x="7639772" y="1857770"/>
                  <a:pt x="7719410" y="1928281"/>
                </a:cubicBezTo>
                <a:cubicBezTo>
                  <a:pt x="7777835" y="1979518"/>
                  <a:pt x="7850375" y="2043816"/>
                  <a:pt x="7907163" y="2117863"/>
                </a:cubicBezTo>
                <a:cubicBezTo>
                  <a:pt x="7924160" y="2140331"/>
                  <a:pt x="7940457" y="2163330"/>
                  <a:pt x="7956656" y="2186961"/>
                </a:cubicBezTo>
                <a:cubicBezTo>
                  <a:pt x="7978464" y="2218485"/>
                  <a:pt x="7999857" y="2248676"/>
                  <a:pt x="8023445" y="2276642"/>
                </a:cubicBezTo>
                <a:cubicBezTo>
                  <a:pt x="7956400" y="2140150"/>
                  <a:pt x="7861731" y="2014166"/>
                  <a:pt x="7754656" y="1912546"/>
                </a:cubicBezTo>
                <a:cubicBezTo>
                  <a:pt x="7668081" y="1830722"/>
                  <a:pt x="7548884" y="1751582"/>
                  <a:pt x="7427076" y="1713684"/>
                </a:cubicBezTo>
                <a:close/>
                <a:moveTo>
                  <a:pt x="7312201" y="1699278"/>
                </a:moveTo>
                <a:cubicBezTo>
                  <a:pt x="7322935" y="1706049"/>
                  <a:pt x="7332964" y="1713350"/>
                  <a:pt x="7343603" y="1720746"/>
                </a:cubicBezTo>
                <a:cubicBezTo>
                  <a:pt x="7496266" y="1828079"/>
                  <a:pt x="7656157" y="1944847"/>
                  <a:pt x="7791759" y="2086717"/>
                </a:cubicBezTo>
                <a:lnTo>
                  <a:pt x="7825280" y="2122608"/>
                </a:lnTo>
                <a:cubicBezTo>
                  <a:pt x="7875363" y="2175773"/>
                  <a:pt x="7926463" y="2230374"/>
                  <a:pt x="7982410" y="2273551"/>
                </a:cubicBezTo>
                <a:cubicBezTo>
                  <a:pt x="7964809" y="2250989"/>
                  <a:pt x="7948608" y="2227366"/>
                  <a:pt x="7932408" y="2203736"/>
                </a:cubicBezTo>
                <a:cubicBezTo>
                  <a:pt x="7916712" y="2180836"/>
                  <a:pt x="7901020" y="2157930"/>
                  <a:pt x="7883927" y="2136087"/>
                </a:cubicBezTo>
                <a:cubicBezTo>
                  <a:pt x="7828664" y="2064188"/>
                  <a:pt x="7757146" y="2001331"/>
                  <a:pt x="7699832" y="1950904"/>
                </a:cubicBezTo>
                <a:cubicBezTo>
                  <a:pt x="7621217" y="1881828"/>
                  <a:pt x="7550116" y="1820322"/>
                  <a:pt x="7470240" y="1771559"/>
                </a:cubicBezTo>
                <a:cubicBezTo>
                  <a:pt x="7417598" y="1739141"/>
                  <a:pt x="7364314" y="1714956"/>
                  <a:pt x="7312201" y="1699278"/>
                </a:cubicBezTo>
                <a:close/>
                <a:moveTo>
                  <a:pt x="7244057" y="1695233"/>
                </a:moveTo>
                <a:cubicBezTo>
                  <a:pt x="7240832" y="1708197"/>
                  <a:pt x="7314310" y="1738040"/>
                  <a:pt x="7353035" y="1768318"/>
                </a:cubicBezTo>
                <a:cubicBezTo>
                  <a:pt x="7566127" y="1938091"/>
                  <a:pt x="7749139" y="2166671"/>
                  <a:pt x="7981878" y="2309345"/>
                </a:cubicBezTo>
                <a:cubicBezTo>
                  <a:pt x="7917138" y="2262903"/>
                  <a:pt x="7860147" y="2202267"/>
                  <a:pt x="7804780" y="2143174"/>
                </a:cubicBezTo>
                <a:cubicBezTo>
                  <a:pt x="7793606" y="2131210"/>
                  <a:pt x="7782433" y="2119247"/>
                  <a:pt x="7771164" y="2107908"/>
                </a:cubicBezTo>
                <a:cubicBezTo>
                  <a:pt x="7637791" y="1967658"/>
                  <a:pt x="7478920" y="1852329"/>
                  <a:pt x="7327465" y="1745181"/>
                </a:cubicBezTo>
                <a:cubicBezTo>
                  <a:pt x="7300620" y="1726330"/>
                  <a:pt x="7274186" y="1708825"/>
                  <a:pt x="7244057" y="1695233"/>
                </a:cubicBezTo>
                <a:close/>
                <a:moveTo>
                  <a:pt x="7133363" y="1621246"/>
                </a:moveTo>
                <a:cubicBezTo>
                  <a:pt x="7577149" y="1692491"/>
                  <a:pt x="7947715" y="1926125"/>
                  <a:pt x="8128687" y="2361959"/>
                </a:cubicBezTo>
                <a:cubicBezTo>
                  <a:pt x="8276565" y="2476246"/>
                  <a:pt x="8400253" y="2615012"/>
                  <a:pt x="8497002" y="2775913"/>
                </a:cubicBezTo>
                <a:cubicBezTo>
                  <a:pt x="8503575" y="2712856"/>
                  <a:pt x="8502497" y="2730666"/>
                  <a:pt x="8514292" y="2586372"/>
                </a:cubicBezTo>
                <a:cubicBezTo>
                  <a:pt x="8536052" y="2320157"/>
                  <a:pt x="8547760" y="2104819"/>
                  <a:pt x="8491838" y="1907275"/>
                </a:cubicBezTo>
                <a:cubicBezTo>
                  <a:pt x="8507078" y="1838180"/>
                  <a:pt x="8575461" y="1922481"/>
                  <a:pt x="8605731" y="2171804"/>
                </a:cubicBezTo>
                <a:cubicBezTo>
                  <a:pt x="8608350" y="2316349"/>
                  <a:pt x="8605836" y="2462029"/>
                  <a:pt x="8594880" y="2610262"/>
                </a:cubicBezTo>
                <a:cubicBezTo>
                  <a:pt x="8575957" y="2862971"/>
                  <a:pt x="8542313" y="3114716"/>
                  <a:pt x="8494242" y="3363600"/>
                </a:cubicBezTo>
                <a:cubicBezTo>
                  <a:pt x="8597730" y="3298745"/>
                  <a:pt x="8691862" y="3210036"/>
                  <a:pt x="8794675" y="3161735"/>
                </a:cubicBezTo>
                <a:cubicBezTo>
                  <a:pt x="8796362" y="3158786"/>
                  <a:pt x="8798755" y="3155312"/>
                  <a:pt x="8800448" y="3152371"/>
                </a:cubicBezTo>
                <a:cubicBezTo>
                  <a:pt x="8795284" y="3149656"/>
                  <a:pt x="8790221" y="3146317"/>
                  <a:pt x="8788186" y="3143441"/>
                </a:cubicBezTo>
                <a:cubicBezTo>
                  <a:pt x="8594646" y="2882498"/>
                  <a:pt x="8993712" y="2429248"/>
                  <a:pt x="9137232" y="2236639"/>
                </a:cubicBezTo>
                <a:cubicBezTo>
                  <a:pt x="9150495" y="2218816"/>
                  <a:pt x="9217510" y="2246384"/>
                  <a:pt x="9216765" y="2267416"/>
                </a:cubicBezTo>
                <a:cubicBezTo>
                  <a:pt x="9208076" y="2554368"/>
                  <a:pt x="9105464" y="2799377"/>
                  <a:pt x="8969849" y="3037405"/>
                </a:cubicBezTo>
                <a:cubicBezTo>
                  <a:pt x="9192790" y="2953070"/>
                  <a:pt x="9514633" y="2995367"/>
                  <a:pt x="9706237" y="2990148"/>
                </a:cubicBezTo>
                <a:cubicBezTo>
                  <a:pt x="9875985" y="2986062"/>
                  <a:pt x="9998989" y="2995957"/>
                  <a:pt x="10110375" y="3134116"/>
                </a:cubicBezTo>
                <a:cubicBezTo>
                  <a:pt x="10119737" y="3145800"/>
                  <a:pt x="10104347" y="3149204"/>
                  <a:pt x="10096281" y="3149254"/>
                </a:cubicBezTo>
                <a:cubicBezTo>
                  <a:pt x="9752742" y="3155519"/>
                  <a:pt x="9411210" y="3213343"/>
                  <a:pt x="9067672" y="3219608"/>
                </a:cubicBezTo>
                <a:cubicBezTo>
                  <a:pt x="9008636" y="3220807"/>
                  <a:pt x="8918484" y="3198657"/>
                  <a:pt x="8859441" y="3212028"/>
                </a:cubicBezTo>
                <a:cubicBezTo>
                  <a:pt x="8858839" y="3211935"/>
                  <a:pt x="8858138" y="3212468"/>
                  <a:pt x="8857528" y="3212375"/>
                </a:cubicBezTo>
                <a:cubicBezTo>
                  <a:pt x="8854312" y="3213158"/>
                  <a:pt x="8851192" y="3213319"/>
                  <a:pt x="8848579" y="3214204"/>
                </a:cubicBezTo>
                <a:cubicBezTo>
                  <a:pt x="8763018" y="3241925"/>
                  <a:pt x="8669480" y="3330768"/>
                  <a:pt x="8576285" y="3395788"/>
                </a:cubicBezTo>
                <a:lnTo>
                  <a:pt x="8519159" y="3428998"/>
                </a:lnTo>
                <a:lnTo>
                  <a:pt x="8393540" y="3428998"/>
                </a:lnTo>
                <a:lnTo>
                  <a:pt x="8417346" y="3316652"/>
                </a:lnTo>
                <a:cubicBezTo>
                  <a:pt x="8445294" y="3171749"/>
                  <a:pt x="8467982" y="3025800"/>
                  <a:pt x="8485502" y="2879216"/>
                </a:cubicBezTo>
                <a:cubicBezTo>
                  <a:pt x="8483369" y="2876964"/>
                  <a:pt x="8481139" y="2875343"/>
                  <a:pt x="8480214" y="2873278"/>
                </a:cubicBezTo>
                <a:cubicBezTo>
                  <a:pt x="8389148" y="2691471"/>
                  <a:pt x="8265637" y="2535433"/>
                  <a:pt x="8112215" y="2408768"/>
                </a:cubicBezTo>
                <a:cubicBezTo>
                  <a:pt x="8107469" y="2407403"/>
                  <a:pt x="8101510" y="2405843"/>
                  <a:pt x="8095146" y="2402943"/>
                </a:cubicBezTo>
                <a:cubicBezTo>
                  <a:pt x="7720999" y="2241157"/>
                  <a:pt x="7460805" y="1881579"/>
                  <a:pt x="7131946" y="1646653"/>
                </a:cubicBezTo>
                <a:cubicBezTo>
                  <a:pt x="7120196" y="1638444"/>
                  <a:pt x="7107334" y="1617255"/>
                  <a:pt x="7133363" y="1621246"/>
                </a:cubicBezTo>
                <a:close/>
                <a:moveTo>
                  <a:pt x="1903353" y="1615827"/>
                </a:moveTo>
                <a:cubicBezTo>
                  <a:pt x="1900901" y="1620058"/>
                  <a:pt x="1913196" y="1636331"/>
                  <a:pt x="1936931" y="1664954"/>
                </a:cubicBezTo>
                <a:cubicBezTo>
                  <a:pt x="2021149" y="1767773"/>
                  <a:pt x="2108079" y="1868623"/>
                  <a:pt x="2195868" y="1967574"/>
                </a:cubicBezTo>
                <a:cubicBezTo>
                  <a:pt x="2196092" y="1880013"/>
                  <a:pt x="2155695" y="1801515"/>
                  <a:pt x="2088852" y="1737123"/>
                </a:cubicBezTo>
                <a:cubicBezTo>
                  <a:pt x="2054441" y="1703572"/>
                  <a:pt x="2001584" y="1662839"/>
                  <a:pt x="1958241" y="1638955"/>
                </a:cubicBezTo>
                <a:cubicBezTo>
                  <a:pt x="1922998" y="1619408"/>
                  <a:pt x="1905803" y="1611595"/>
                  <a:pt x="1903353" y="1615827"/>
                </a:cubicBezTo>
                <a:close/>
                <a:moveTo>
                  <a:pt x="11544294" y="1515364"/>
                </a:moveTo>
                <a:cubicBezTo>
                  <a:pt x="11560186" y="1751994"/>
                  <a:pt x="11601886" y="2047223"/>
                  <a:pt x="11755210" y="2159157"/>
                </a:cubicBezTo>
                <a:cubicBezTo>
                  <a:pt x="11638730" y="1953912"/>
                  <a:pt x="11582097" y="1724179"/>
                  <a:pt x="11544294" y="1515364"/>
                </a:cubicBezTo>
                <a:close/>
                <a:moveTo>
                  <a:pt x="11571408" y="1489599"/>
                </a:moveTo>
                <a:cubicBezTo>
                  <a:pt x="11607963" y="1697676"/>
                  <a:pt x="11663078" y="1929905"/>
                  <a:pt x="11778250" y="2136760"/>
                </a:cubicBezTo>
                <a:cubicBezTo>
                  <a:pt x="11740096" y="1906710"/>
                  <a:pt x="11685166" y="1688152"/>
                  <a:pt x="11571408" y="1489599"/>
                </a:cubicBezTo>
                <a:close/>
                <a:moveTo>
                  <a:pt x="11540154" y="1438303"/>
                </a:moveTo>
                <a:cubicBezTo>
                  <a:pt x="11540302" y="1439748"/>
                  <a:pt x="11540443" y="1441186"/>
                  <a:pt x="11540380" y="1443526"/>
                </a:cubicBezTo>
                <a:lnTo>
                  <a:pt x="11542590" y="1442112"/>
                </a:lnTo>
                <a:lnTo>
                  <a:pt x="11540154" y="1438303"/>
                </a:lnTo>
                <a:close/>
                <a:moveTo>
                  <a:pt x="10567662" y="1437948"/>
                </a:moveTo>
                <a:cubicBezTo>
                  <a:pt x="10522198" y="1438672"/>
                  <a:pt x="10476263" y="1443522"/>
                  <a:pt x="10431225" y="1448568"/>
                </a:cubicBezTo>
                <a:cubicBezTo>
                  <a:pt x="10381279" y="1454457"/>
                  <a:pt x="10328981" y="1460314"/>
                  <a:pt x="10277556" y="1460247"/>
                </a:cubicBezTo>
                <a:cubicBezTo>
                  <a:pt x="10236449" y="1460475"/>
                  <a:pt x="10195262" y="1456932"/>
                  <a:pt x="10155875" y="1453769"/>
                </a:cubicBezTo>
                <a:cubicBezTo>
                  <a:pt x="10128043" y="1451639"/>
                  <a:pt x="10100420" y="1448611"/>
                  <a:pt x="10072733" y="1447924"/>
                </a:cubicBezTo>
                <a:cubicBezTo>
                  <a:pt x="10009605" y="1445377"/>
                  <a:pt x="9945053" y="1449112"/>
                  <a:pt x="9882500" y="1452330"/>
                </a:cubicBezTo>
                <a:cubicBezTo>
                  <a:pt x="9817947" y="1456065"/>
                  <a:pt x="9751031" y="1459772"/>
                  <a:pt x="9685205" y="1456650"/>
                </a:cubicBezTo>
                <a:lnTo>
                  <a:pt x="9666932" y="1456075"/>
                </a:lnTo>
                <a:cubicBezTo>
                  <a:pt x="9647413" y="1454768"/>
                  <a:pt x="9627689" y="1454349"/>
                  <a:pt x="9608662" y="1455027"/>
                </a:cubicBezTo>
                <a:cubicBezTo>
                  <a:pt x="9746940" y="1477717"/>
                  <a:pt x="9886187" y="1498258"/>
                  <a:pt x="10026230" y="1509088"/>
                </a:cubicBezTo>
                <a:cubicBezTo>
                  <a:pt x="10217917" y="1525217"/>
                  <a:pt x="10389161" y="1492336"/>
                  <a:pt x="10567662" y="1437948"/>
                </a:cubicBezTo>
                <a:close/>
                <a:moveTo>
                  <a:pt x="10221015" y="1354657"/>
                </a:moveTo>
                <a:cubicBezTo>
                  <a:pt x="10183412" y="1353731"/>
                  <a:pt x="10145345" y="1354278"/>
                  <a:pt x="10107121" y="1356091"/>
                </a:cubicBezTo>
                <a:cubicBezTo>
                  <a:pt x="9954224" y="1363347"/>
                  <a:pt x="9798826" y="1390883"/>
                  <a:pt x="9660668" y="1425595"/>
                </a:cubicBezTo>
                <a:cubicBezTo>
                  <a:pt x="9663924" y="1425814"/>
                  <a:pt x="9666276" y="1425838"/>
                  <a:pt x="9669531" y="1426057"/>
                </a:cubicBezTo>
                <a:lnTo>
                  <a:pt x="9687254" y="1426986"/>
                </a:lnTo>
                <a:cubicBezTo>
                  <a:pt x="9751279" y="1429722"/>
                  <a:pt x="9817637" y="1426370"/>
                  <a:pt x="9881290" y="1422445"/>
                </a:cubicBezTo>
                <a:cubicBezTo>
                  <a:pt x="9944395" y="1418874"/>
                  <a:pt x="10009857" y="1415334"/>
                  <a:pt x="10074432" y="1417715"/>
                </a:cubicBezTo>
                <a:cubicBezTo>
                  <a:pt x="10102466" y="1418944"/>
                  <a:pt x="10131190" y="1421269"/>
                  <a:pt x="10159369" y="1423935"/>
                </a:cubicBezTo>
                <a:cubicBezTo>
                  <a:pt x="10198208" y="1427456"/>
                  <a:pt x="10239045" y="1430459"/>
                  <a:pt x="10278706" y="1430393"/>
                </a:cubicBezTo>
                <a:cubicBezTo>
                  <a:pt x="10328324" y="1430079"/>
                  <a:pt x="10379724" y="1424023"/>
                  <a:pt x="10429120" y="1418493"/>
                </a:cubicBezTo>
                <a:cubicBezTo>
                  <a:pt x="10465435" y="1414425"/>
                  <a:pt x="10501756" y="1410354"/>
                  <a:pt x="10538565" y="1408270"/>
                </a:cubicBezTo>
                <a:cubicBezTo>
                  <a:pt x="10442450" y="1373463"/>
                  <a:pt x="10333824" y="1357435"/>
                  <a:pt x="10221015" y="1354657"/>
                </a:cubicBezTo>
                <a:close/>
                <a:moveTo>
                  <a:pt x="1979378" y="1340504"/>
                </a:moveTo>
                <a:cubicBezTo>
                  <a:pt x="2251008" y="1517802"/>
                  <a:pt x="2557265" y="1617794"/>
                  <a:pt x="2882120" y="1635547"/>
                </a:cubicBezTo>
                <a:cubicBezTo>
                  <a:pt x="2852884" y="1626476"/>
                  <a:pt x="2822307" y="1618842"/>
                  <a:pt x="2793103" y="1610699"/>
                </a:cubicBezTo>
                <a:lnTo>
                  <a:pt x="2770041" y="1604634"/>
                </a:lnTo>
                <a:cubicBezTo>
                  <a:pt x="2500352" y="1533917"/>
                  <a:pt x="2236095" y="1435963"/>
                  <a:pt x="1979378" y="1340504"/>
                </a:cubicBezTo>
                <a:close/>
                <a:moveTo>
                  <a:pt x="1927410" y="1287164"/>
                </a:moveTo>
                <a:cubicBezTo>
                  <a:pt x="1938311" y="1291848"/>
                  <a:pt x="1949172" y="1295604"/>
                  <a:pt x="1959587" y="1299849"/>
                </a:cubicBezTo>
                <a:cubicBezTo>
                  <a:pt x="2224818" y="1398692"/>
                  <a:pt x="2499050" y="1501367"/>
                  <a:pt x="2777707" y="1574991"/>
                </a:cubicBezTo>
                <a:lnTo>
                  <a:pt x="2800768" y="1581056"/>
                </a:lnTo>
                <a:lnTo>
                  <a:pt x="2879408" y="1602590"/>
                </a:lnTo>
                <a:cubicBezTo>
                  <a:pt x="2873718" y="1600024"/>
                  <a:pt x="2868475" y="1596973"/>
                  <a:pt x="2862295" y="1593958"/>
                </a:cubicBezTo>
                <a:cubicBezTo>
                  <a:pt x="2846112" y="1585292"/>
                  <a:pt x="2829972" y="1577555"/>
                  <a:pt x="2813343" y="1569369"/>
                </a:cubicBezTo>
                <a:cubicBezTo>
                  <a:pt x="2759214" y="1543589"/>
                  <a:pt x="2702010" y="1522123"/>
                  <a:pt x="2646245" y="1501999"/>
                </a:cubicBezTo>
                <a:cubicBezTo>
                  <a:pt x="2437298" y="1424662"/>
                  <a:pt x="2221285" y="1345272"/>
                  <a:pt x="1999243" y="1301524"/>
                </a:cubicBezTo>
                <a:lnTo>
                  <a:pt x="1979527" y="1297651"/>
                </a:lnTo>
                <a:lnTo>
                  <a:pt x="1927410" y="1287164"/>
                </a:lnTo>
                <a:close/>
                <a:moveTo>
                  <a:pt x="1997014" y="1269007"/>
                </a:moveTo>
                <a:lnTo>
                  <a:pt x="2005458" y="1270540"/>
                </a:lnTo>
                <a:cubicBezTo>
                  <a:pt x="2229844" y="1314659"/>
                  <a:pt x="2447268" y="1394456"/>
                  <a:pt x="2657186" y="1472687"/>
                </a:cubicBezTo>
                <a:cubicBezTo>
                  <a:pt x="2713431" y="1493259"/>
                  <a:pt x="2771565" y="1514688"/>
                  <a:pt x="2826662" y="1541362"/>
                </a:cubicBezTo>
                <a:cubicBezTo>
                  <a:pt x="2843286" y="1549544"/>
                  <a:pt x="2859914" y="1557729"/>
                  <a:pt x="2876100" y="1566397"/>
                </a:cubicBezTo>
                <a:cubicBezTo>
                  <a:pt x="2929811" y="1593592"/>
                  <a:pt x="2984941" y="1621189"/>
                  <a:pt x="3042600" y="1630532"/>
                </a:cubicBezTo>
                <a:cubicBezTo>
                  <a:pt x="2779645" y="1343909"/>
                  <a:pt x="2376891" y="1276645"/>
                  <a:pt x="1997014" y="1269007"/>
                </a:cubicBezTo>
                <a:close/>
                <a:moveTo>
                  <a:pt x="9857254" y="846904"/>
                </a:moveTo>
                <a:cubicBezTo>
                  <a:pt x="9525980" y="871770"/>
                  <a:pt x="9241479" y="935703"/>
                  <a:pt x="8989866" y="1043742"/>
                </a:cubicBezTo>
                <a:lnTo>
                  <a:pt x="8931614" y="1069508"/>
                </a:lnTo>
                <a:cubicBezTo>
                  <a:pt x="8902659" y="1082659"/>
                  <a:pt x="8873359" y="1095268"/>
                  <a:pt x="8843711" y="1107334"/>
                </a:cubicBezTo>
                <a:cubicBezTo>
                  <a:pt x="8889894" y="1093124"/>
                  <a:pt x="8937874" y="1079296"/>
                  <a:pt x="8966093" y="1073509"/>
                </a:cubicBezTo>
                <a:cubicBezTo>
                  <a:pt x="9076195" y="1052142"/>
                  <a:pt x="9187512" y="1039967"/>
                  <a:pt x="9299227" y="1025994"/>
                </a:cubicBezTo>
                <a:cubicBezTo>
                  <a:pt x="9502333" y="1000326"/>
                  <a:pt x="9654280" y="888586"/>
                  <a:pt x="9857254" y="846904"/>
                </a:cubicBezTo>
                <a:close/>
                <a:moveTo>
                  <a:pt x="9615182" y="791499"/>
                </a:moveTo>
                <a:cubicBezTo>
                  <a:pt x="9415185" y="799027"/>
                  <a:pt x="9214426" y="900700"/>
                  <a:pt x="9023688" y="996819"/>
                </a:cubicBezTo>
                <a:cubicBezTo>
                  <a:pt x="9256457" y="903127"/>
                  <a:pt x="9516545" y="844854"/>
                  <a:pt x="9814527" y="819048"/>
                </a:cubicBezTo>
                <a:cubicBezTo>
                  <a:pt x="9748431" y="796943"/>
                  <a:pt x="9681848" y="788991"/>
                  <a:pt x="9615182" y="791499"/>
                </a:cubicBezTo>
                <a:close/>
                <a:moveTo>
                  <a:pt x="2305292" y="790492"/>
                </a:moveTo>
                <a:cubicBezTo>
                  <a:pt x="2631112" y="948847"/>
                  <a:pt x="3011879" y="1106878"/>
                  <a:pt x="3360922" y="1100373"/>
                </a:cubicBezTo>
                <a:cubicBezTo>
                  <a:pt x="3408391" y="1099405"/>
                  <a:pt x="3451278" y="1088839"/>
                  <a:pt x="3492420" y="1081145"/>
                </a:cubicBezTo>
                <a:cubicBezTo>
                  <a:pt x="3448862" y="1074966"/>
                  <a:pt x="3405674" y="1066449"/>
                  <a:pt x="3364086" y="1051340"/>
                </a:cubicBezTo>
                <a:cubicBezTo>
                  <a:pt x="3314946" y="1033747"/>
                  <a:pt x="3269673" y="1008082"/>
                  <a:pt x="3225818" y="982822"/>
                </a:cubicBezTo>
                <a:cubicBezTo>
                  <a:pt x="3194830" y="964966"/>
                  <a:pt x="3162431" y="946699"/>
                  <a:pt x="3129696" y="931704"/>
                </a:cubicBezTo>
                <a:cubicBezTo>
                  <a:pt x="3030558" y="886774"/>
                  <a:pt x="2920899" y="869731"/>
                  <a:pt x="2814545" y="853955"/>
                </a:cubicBezTo>
                <a:cubicBezTo>
                  <a:pt x="2648192" y="828474"/>
                  <a:pt x="2475773" y="802762"/>
                  <a:pt x="2305292" y="790492"/>
                </a:cubicBezTo>
                <a:close/>
                <a:moveTo>
                  <a:pt x="2626982" y="777450"/>
                </a:moveTo>
                <a:cubicBezTo>
                  <a:pt x="2581807" y="776467"/>
                  <a:pt x="2536327" y="776706"/>
                  <a:pt x="2490617" y="777951"/>
                </a:cubicBezTo>
                <a:cubicBezTo>
                  <a:pt x="2601507" y="790748"/>
                  <a:pt x="2711611" y="807309"/>
                  <a:pt x="2819869" y="823936"/>
                </a:cubicBezTo>
                <a:cubicBezTo>
                  <a:pt x="2928115" y="840564"/>
                  <a:pt x="3040565" y="857495"/>
                  <a:pt x="3143018" y="903698"/>
                </a:cubicBezTo>
                <a:cubicBezTo>
                  <a:pt x="3177162" y="919099"/>
                  <a:pt x="3210046" y="937808"/>
                  <a:pt x="3241520" y="956112"/>
                </a:cubicBezTo>
                <a:cubicBezTo>
                  <a:pt x="3284409" y="980477"/>
                  <a:pt x="3328265" y="1005739"/>
                  <a:pt x="3374575" y="1022517"/>
                </a:cubicBezTo>
                <a:cubicBezTo>
                  <a:pt x="3416609" y="1037134"/>
                  <a:pt x="3460730" y="1045620"/>
                  <a:pt x="3505221" y="1051757"/>
                </a:cubicBezTo>
                <a:cubicBezTo>
                  <a:pt x="3244537" y="851088"/>
                  <a:pt x="2943211" y="784332"/>
                  <a:pt x="2626982" y="777450"/>
                </a:cubicBezTo>
                <a:close/>
                <a:moveTo>
                  <a:pt x="9258094" y="529602"/>
                </a:moveTo>
                <a:cubicBezTo>
                  <a:pt x="9013678" y="577086"/>
                  <a:pt x="8768731" y="631051"/>
                  <a:pt x="8526712" y="690804"/>
                </a:cubicBezTo>
                <a:cubicBezTo>
                  <a:pt x="8781748" y="694003"/>
                  <a:pt x="9026494" y="640940"/>
                  <a:pt x="9258094" y="529602"/>
                </a:cubicBezTo>
                <a:close/>
                <a:moveTo>
                  <a:pt x="1310106" y="514217"/>
                </a:moveTo>
                <a:cubicBezTo>
                  <a:pt x="1129544" y="634332"/>
                  <a:pt x="976804" y="783308"/>
                  <a:pt x="854994" y="970136"/>
                </a:cubicBezTo>
                <a:cubicBezTo>
                  <a:pt x="813550" y="1033067"/>
                  <a:pt x="777442" y="1099637"/>
                  <a:pt x="742462" y="1165648"/>
                </a:cubicBezTo>
                <a:cubicBezTo>
                  <a:pt x="769633" y="1130245"/>
                  <a:pt x="795392" y="1093436"/>
                  <a:pt x="820602" y="1056915"/>
                </a:cubicBezTo>
                <a:cubicBezTo>
                  <a:pt x="839644" y="1029097"/>
                  <a:pt x="858127" y="1001568"/>
                  <a:pt x="878295" y="974594"/>
                </a:cubicBezTo>
                <a:cubicBezTo>
                  <a:pt x="984168" y="830170"/>
                  <a:pt x="1114491" y="703679"/>
                  <a:pt x="1240607" y="581401"/>
                </a:cubicBezTo>
                <a:lnTo>
                  <a:pt x="1310106" y="514217"/>
                </a:lnTo>
                <a:close/>
                <a:moveTo>
                  <a:pt x="11225213" y="507722"/>
                </a:moveTo>
                <a:cubicBezTo>
                  <a:pt x="11207028" y="593695"/>
                  <a:pt x="11194593" y="681355"/>
                  <a:pt x="11182914" y="767771"/>
                </a:cubicBezTo>
                <a:cubicBezTo>
                  <a:pt x="11164076" y="906276"/>
                  <a:pt x="11145116" y="1049465"/>
                  <a:pt x="11099211" y="1184594"/>
                </a:cubicBezTo>
                <a:cubicBezTo>
                  <a:pt x="11088245" y="1216134"/>
                  <a:pt x="11076378" y="1247477"/>
                  <a:pt x="11064509" y="1278830"/>
                </a:cubicBezTo>
                <a:lnTo>
                  <a:pt x="11049349" y="1318418"/>
                </a:lnTo>
                <a:cubicBezTo>
                  <a:pt x="11022123" y="1390250"/>
                  <a:pt x="10998838" y="1463390"/>
                  <a:pt x="10978260" y="1537094"/>
                </a:cubicBezTo>
                <a:cubicBezTo>
                  <a:pt x="11216457" y="1249857"/>
                  <a:pt x="11222923" y="871706"/>
                  <a:pt x="11225213" y="507722"/>
                </a:cubicBezTo>
                <a:close/>
                <a:moveTo>
                  <a:pt x="9168987" y="490232"/>
                </a:moveTo>
                <a:cubicBezTo>
                  <a:pt x="8975366" y="483045"/>
                  <a:pt x="8788341" y="560836"/>
                  <a:pt x="8603910" y="639895"/>
                </a:cubicBezTo>
                <a:cubicBezTo>
                  <a:pt x="8818554" y="588452"/>
                  <a:pt x="9035976" y="541366"/>
                  <a:pt x="9252382" y="498759"/>
                </a:cubicBezTo>
                <a:cubicBezTo>
                  <a:pt x="9224441" y="494020"/>
                  <a:pt x="9196646" y="491259"/>
                  <a:pt x="9168987" y="490232"/>
                </a:cubicBezTo>
                <a:close/>
                <a:moveTo>
                  <a:pt x="11201005" y="471089"/>
                </a:moveTo>
                <a:cubicBezTo>
                  <a:pt x="11064705" y="787426"/>
                  <a:pt x="10958405" y="1112932"/>
                  <a:pt x="10968432" y="1456010"/>
                </a:cubicBezTo>
                <a:cubicBezTo>
                  <a:pt x="10984596" y="1405817"/>
                  <a:pt x="11001105" y="1356171"/>
                  <a:pt x="11019967" y="1306553"/>
                </a:cubicBezTo>
                <a:lnTo>
                  <a:pt x="11035125" y="1266966"/>
                </a:lnTo>
                <a:cubicBezTo>
                  <a:pt x="11047342" y="1236154"/>
                  <a:pt x="11059004" y="1205706"/>
                  <a:pt x="11069972" y="1174168"/>
                </a:cubicBezTo>
                <a:cubicBezTo>
                  <a:pt x="11114708" y="1042083"/>
                  <a:pt x="11133811" y="900343"/>
                  <a:pt x="11152239" y="763628"/>
                </a:cubicBezTo>
                <a:cubicBezTo>
                  <a:pt x="11165272" y="667160"/>
                  <a:pt x="11178361" y="568344"/>
                  <a:pt x="11201005" y="471089"/>
                </a:cubicBezTo>
                <a:close/>
                <a:moveTo>
                  <a:pt x="1423113" y="445565"/>
                </a:moveTo>
                <a:lnTo>
                  <a:pt x="1260565" y="602982"/>
                </a:lnTo>
                <a:cubicBezTo>
                  <a:pt x="1135292" y="724135"/>
                  <a:pt x="1006090" y="850065"/>
                  <a:pt x="901900" y="992236"/>
                </a:cubicBezTo>
                <a:cubicBezTo>
                  <a:pt x="882292" y="1018928"/>
                  <a:pt x="863806" y="1046465"/>
                  <a:pt x="845044" y="1073436"/>
                </a:cubicBezTo>
                <a:cubicBezTo>
                  <a:pt x="797719" y="1142828"/>
                  <a:pt x="747866" y="1214196"/>
                  <a:pt x="685926" y="1274069"/>
                </a:cubicBezTo>
                <a:cubicBezTo>
                  <a:pt x="685087" y="1275192"/>
                  <a:pt x="684806" y="1276038"/>
                  <a:pt x="684248" y="1277721"/>
                </a:cubicBezTo>
                <a:cubicBezTo>
                  <a:pt x="955830" y="1021343"/>
                  <a:pt x="1215323" y="756291"/>
                  <a:pt x="1423113" y="445565"/>
                </a:cubicBezTo>
                <a:close/>
                <a:moveTo>
                  <a:pt x="3316479" y="443136"/>
                </a:moveTo>
                <a:lnTo>
                  <a:pt x="3546806" y="927139"/>
                </a:lnTo>
                <a:cubicBezTo>
                  <a:pt x="3510992" y="788388"/>
                  <a:pt x="3440535" y="657075"/>
                  <a:pt x="3364433" y="524121"/>
                </a:cubicBezTo>
                <a:lnTo>
                  <a:pt x="3316479" y="443136"/>
                </a:lnTo>
                <a:close/>
                <a:moveTo>
                  <a:pt x="10268559" y="442054"/>
                </a:moveTo>
                <a:cubicBezTo>
                  <a:pt x="10277021" y="671939"/>
                  <a:pt x="10375577" y="877148"/>
                  <a:pt x="10494169" y="1091780"/>
                </a:cubicBezTo>
                <a:cubicBezTo>
                  <a:pt x="10447177" y="970850"/>
                  <a:pt x="10400743" y="849562"/>
                  <a:pt x="10356661" y="728302"/>
                </a:cubicBezTo>
                <a:cubicBezTo>
                  <a:pt x="10321871" y="632517"/>
                  <a:pt x="10289232" y="537669"/>
                  <a:pt x="10268559" y="442054"/>
                </a:cubicBezTo>
                <a:close/>
                <a:moveTo>
                  <a:pt x="3291335" y="338420"/>
                </a:moveTo>
                <a:cubicBezTo>
                  <a:pt x="3324815" y="395296"/>
                  <a:pt x="3358740" y="451691"/>
                  <a:pt x="3390805" y="508163"/>
                </a:cubicBezTo>
                <a:cubicBezTo>
                  <a:pt x="3469925" y="646583"/>
                  <a:pt x="3543427" y="784298"/>
                  <a:pt x="3579062" y="930040"/>
                </a:cubicBezTo>
                <a:cubicBezTo>
                  <a:pt x="3585500" y="799842"/>
                  <a:pt x="3547302" y="683076"/>
                  <a:pt x="3467355" y="559130"/>
                </a:cubicBezTo>
                <a:cubicBezTo>
                  <a:pt x="3420192" y="486029"/>
                  <a:pt x="3371016" y="420934"/>
                  <a:pt x="3310753" y="358140"/>
                </a:cubicBezTo>
                <a:cubicBezTo>
                  <a:pt x="3303466" y="350509"/>
                  <a:pt x="3297626" y="344227"/>
                  <a:pt x="3291335" y="338420"/>
                </a:cubicBezTo>
                <a:close/>
                <a:moveTo>
                  <a:pt x="1635889" y="280494"/>
                </a:moveTo>
                <a:lnTo>
                  <a:pt x="1634800" y="302111"/>
                </a:lnTo>
                <a:cubicBezTo>
                  <a:pt x="1634800" y="302111"/>
                  <a:pt x="1635342" y="287795"/>
                  <a:pt x="1635889" y="280494"/>
                </a:cubicBezTo>
                <a:close/>
                <a:moveTo>
                  <a:pt x="10277529" y="272307"/>
                </a:moveTo>
                <a:cubicBezTo>
                  <a:pt x="10277467" y="274640"/>
                  <a:pt x="10276853" y="277334"/>
                  <a:pt x="10276797" y="279672"/>
                </a:cubicBezTo>
                <a:cubicBezTo>
                  <a:pt x="10284209" y="425149"/>
                  <a:pt x="10331835" y="570199"/>
                  <a:pt x="10385906" y="718031"/>
                </a:cubicBezTo>
                <a:cubicBezTo>
                  <a:pt x="10434036" y="850493"/>
                  <a:pt x="10484873" y="983529"/>
                  <a:pt x="10536458" y="1115310"/>
                </a:cubicBezTo>
                <a:cubicBezTo>
                  <a:pt x="10537315" y="979107"/>
                  <a:pt x="10476552" y="837858"/>
                  <a:pt x="10436479" y="715570"/>
                </a:cubicBezTo>
                <a:cubicBezTo>
                  <a:pt x="10386976" y="566354"/>
                  <a:pt x="10333255" y="419072"/>
                  <a:pt x="10277529" y="272307"/>
                </a:cubicBezTo>
                <a:close/>
                <a:moveTo>
                  <a:pt x="1510397" y="255705"/>
                </a:moveTo>
                <a:cubicBezTo>
                  <a:pt x="1390337" y="300510"/>
                  <a:pt x="1267181" y="337747"/>
                  <a:pt x="1146550" y="373012"/>
                </a:cubicBezTo>
                <a:cubicBezTo>
                  <a:pt x="997862" y="416736"/>
                  <a:pt x="843568" y="461871"/>
                  <a:pt x="698834" y="523272"/>
                </a:cubicBezTo>
                <a:cubicBezTo>
                  <a:pt x="460140" y="624106"/>
                  <a:pt x="242842" y="767577"/>
                  <a:pt x="34256" y="918603"/>
                </a:cubicBezTo>
                <a:cubicBezTo>
                  <a:pt x="196048" y="819849"/>
                  <a:pt x="358125" y="721653"/>
                  <a:pt x="527241" y="636078"/>
                </a:cubicBezTo>
                <a:cubicBezTo>
                  <a:pt x="838255" y="479281"/>
                  <a:pt x="1212318" y="434093"/>
                  <a:pt x="1510397" y="255705"/>
                </a:cubicBezTo>
                <a:close/>
                <a:moveTo>
                  <a:pt x="1313114" y="226216"/>
                </a:moveTo>
                <a:cubicBezTo>
                  <a:pt x="1247578" y="225578"/>
                  <a:pt x="1180153" y="227293"/>
                  <a:pt x="1109304" y="240030"/>
                </a:cubicBezTo>
                <a:cubicBezTo>
                  <a:pt x="689821" y="315031"/>
                  <a:pt x="334655" y="603530"/>
                  <a:pt x="8129" y="901519"/>
                </a:cubicBezTo>
                <a:cubicBezTo>
                  <a:pt x="220923" y="747682"/>
                  <a:pt x="442983" y="599720"/>
                  <a:pt x="687572" y="496629"/>
                </a:cubicBezTo>
                <a:cubicBezTo>
                  <a:pt x="833705" y="435223"/>
                  <a:pt x="989118" y="389520"/>
                  <a:pt x="1138365" y="345515"/>
                </a:cubicBezTo>
                <a:cubicBezTo>
                  <a:pt x="1260121" y="309686"/>
                  <a:pt x="1384681" y="272451"/>
                  <a:pt x="1505579" y="226526"/>
                </a:cubicBezTo>
                <a:cubicBezTo>
                  <a:pt x="1442294" y="229846"/>
                  <a:pt x="1378650" y="226854"/>
                  <a:pt x="1313114" y="226216"/>
                </a:cubicBezTo>
                <a:close/>
                <a:moveTo>
                  <a:pt x="3655073" y="221884"/>
                </a:moveTo>
                <a:cubicBezTo>
                  <a:pt x="3768399" y="336347"/>
                  <a:pt x="3873410" y="455450"/>
                  <a:pt x="3989938" y="562685"/>
                </a:cubicBezTo>
                <a:cubicBezTo>
                  <a:pt x="4106468" y="669916"/>
                  <a:pt x="4234512" y="765281"/>
                  <a:pt x="4393907" y="832258"/>
                </a:cubicBezTo>
                <a:cubicBezTo>
                  <a:pt x="4484865" y="870540"/>
                  <a:pt x="4571866" y="903385"/>
                  <a:pt x="4648051" y="945051"/>
                </a:cubicBezTo>
                <a:cubicBezTo>
                  <a:pt x="4566919" y="872848"/>
                  <a:pt x="4474187" y="813216"/>
                  <a:pt x="4383389" y="755369"/>
                </a:cubicBezTo>
                <a:cubicBezTo>
                  <a:pt x="4310251" y="708460"/>
                  <a:pt x="4234739" y="660250"/>
                  <a:pt x="4165508" y="606196"/>
                </a:cubicBezTo>
                <a:cubicBezTo>
                  <a:pt x="4131846" y="579598"/>
                  <a:pt x="4099524" y="551549"/>
                  <a:pt x="4068162" y="524394"/>
                </a:cubicBezTo>
                <a:cubicBezTo>
                  <a:pt x="4039704" y="499919"/>
                  <a:pt x="4010763" y="474992"/>
                  <a:pt x="3981416" y="451482"/>
                </a:cubicBezTo>
                <a:cubicBezTo>
                  <a:pt x="3923199" y="404909"/>
                  <a:pt x="3860482" y="362236"/>
                  <a:pt x="3800147" y="320872"/>
                </a:cubicBezTo>
                <a:lnTo>
                  <a:pt x="3655073" y="221884"/>
                </a:lnTo>
                <a:close/>
                <a:moveTo>
                  <a:pt x="3670252" y="193798"/>
                </a:moveTo>
                <a:lnTo>
                  <a:pt x="3817258" y="294577"/>
                </a:lnTo>
                <a:cubicBezTo>
                  <a:pt x="3878082" y="336387"/>
                  <a:pt x="3941278" y="379498"/>
                  <a:pt x="4000461" y="426966"/>
                </a:cubicBezTo>
                <a:cubicBezTo>
                  <a:pt x="4030299" y="450926"/>
                  <a:pt x="4059233" y="475849"/>
                  <a:pt x="4088180" y="500774"/>
                </a:cubicBezTo>
                <a:cubicBezTo>
                  <a:pt x="4119532" y="527928"/>
                  <a:pt x="4151864" y="555979"/>
                  <a:pt x="4184555" y="581683"/>
                </a:cubicBezTo>
                <a:cubicBezTo>
                  <a:pt x="4252374" y="635322"/>
                  <a:pt x="4327401" y="683085"/>
                  <a:pt x="4399563" y="729106"/>
                </a:cubicBezTo>
                <a:cubicBezTo>
                  <a:pt x="4497546" y="791788"/>
                  <a:pt x="4597907" y="855772"/>
                  <a:pt x="4684469" y="935680"/>
                </a:cubicBezTo>
                <a:lnTo>
                  <a:pt x="4690271" y="941034"/>
                </a:lnTo>
                <a:cubicBezTo>
                  <a:pt x="4617960" y="705006"/>
                  <a:pt x="4326618" y="547128"/>
                  <a:pt x="4136093" y="429466"/>
                </a:cubicBezTo>
                <a:cubicBezTo>
                  <a:pt x="3985171" y="335831"/>
                  <a:pt x="3831168" y="258155"/>
                  <a:pt x="3670252" y="193798"/>
                </a:cubicBezTo>
                <a:close/>
                <a:moveTo>
                  <a:pt x="9334796" y="27584"/>
                </a:moveTo>
                <a:cubicBezTo>
                  <a:pt x="9406875" y="179228"/>
                  <a:pt x="9503788" y="329542"/>
                  <a:pt x="9651570" y="397505"/>
                </a:cubicBezTo>
                <a:cubicBezTo>
                  <a:pt x="9559808" y="257686"/>
                  <a:pt x="9456900" y="135734"/>
                  <a:pt x="9334796" y="27584"/>
                </a:cubicBezTo>
                <a:close/>
                <a:moveTo>
                  <a:pt x="4440129" y="19571"/>
                </a:moveTo>
                <a:cubicBezTo>
                  <a:pt x="4500684" y="171308"/>
                  <a:pt x="4765312" y="394987"/>
                  <a:pt x="4856525" y="486351"/>
                </a:cubicBezTo>
                <a:cubicBezTo>
                  <a:pt x="4921046" y="550838"/>
                  <a:pt x="4987678" y="618617"/>
                  <a:pt x="5059055" y="679918"/>
                </a:cubicBezTo>
                <a:cubicBezTo>
                  <a:pt x="5130436" y="741218"/>
                  <a:pt x="5206561" y="796043"/>
                  <a:pt x="5290070" y="834619"/>
                </a:cubicBezTo>
                <a:cubicBezTo>
                  <a:pt x="5126032" y="703785"/>
                  <a:pt x="4978794" y="550858"/>
                  <a:pt x="4834991" y="401985"/>
                </a:cubicBezTo>
                <a:cubicBezTo>
                  <a:pt x="4709629" y="271933"/>
                  <a:pt x="4579958" y="138796"/>
                  <a:pt x="4440129" y="19571"/>
                </a:cubicBezTo>
                <a:close/>
                <a:moveTo>
                  <a:pt x="8613009" y="0"/>
                </a:moveTo>
                <a:lnTo>
                  <a:pt x="8720364" y="0"/>
                </a:lnTo>
                <a:lnTo>
                  <a:pt x="8781165" y="82863"/>
                </a:lnTo>
                <a:cubicBezTo>
                  <a:pt x="8835159" y="149786"/>
                  <a:pt x="8896472" y="209441"/>
                  <a:pt x="8971448" y="246946"/>
                </a:cubicBezTo>
                <a:cubicBezTo>
                  <a:pt x="8910775" y="192244"/>
                  <a:pt x="8864937" y="124231"/>
                  <a:pt x="8820691" y="57482"/>
                </a:cubicBezTo>
                <a:lnTo>
                  <a:pt x="8807612" y="38256"/>
                </a:lnTo>
                <a:lnTo>
                  <a:pt x="8780258" y="0"/>
                </a:lnTo>
                <a:lnTo>
                  <a:pt x="8818949" y="0"/>
                </a:lnTo>
                <a:lnTo>
                  <a:pt x="8833783" y="20753"/>
                </a:lnTo>
                <a:lnTo>
                  <a:pt x="8846863" y="39981"/>
                </a:lnTo>
                <a:cubicBezTo>
                  <a:pt x="8881714" y="92040"/>
                  <a:pt x="8917610" y="145725"/>
                  <a:pt x="8960046" y="191389"/>
                </a:cubicBezTo>
                <a:lnTo>
                  <a:pt x="8876789" y="0"/>
                </a:lnTo>
                <a:lnTo>
                  <a:pt x="8980100" y="0"/>
                </a:lnTo>
                <a:lnTo>
                  <a:pt x="9090618" y="287225"/>
                </a:lnTo>
                <a:cubicBezTo>
                  <a:pt x="9321070" y="406548"/>
                  <a:pt x="9546131" y="530850"/>
                  <a:pt x="9762441" y="664587"/>
                </a:cubicBezTo>
                <a:cubicBezTo>
                  <a:pt x="9739891" y="606197"/>
                  <a:pt x="9720655" y="545696"/>
                  <a:pt x="9717826" y="487719"/>
                </a:cubicBezTo>
                <a:cubicBezTo>
                  <a:pt x="9716379" y="487883"/>
                  <a:pt x="9714371" y="488401"/>
                  <a:pt x="9713123" y="487663"/>
                </a:cubicBezTo>
                <a:cubicBezTo>
                  <a:pt x="9492837" y="457254"/>
                  <a:pt x="9357418" y="278154"/>
                  <a:pt x="9260878" y="87448"/>
                </a:cubicBezTo>
                <a:lnTo>
                  <a:pt x="9221522" y="0"/>
                </a:lnTo>
                <a:lnTo>
                  <a:pt x="9425221" y="0"/>
                </a:lnTo>
                <a:lnTo>
                  <a:pt x="9453548" y="23392"/>
                </a:lnTo>
                <a:cubicBezTo>
                  <a:pt x="9515298" y="81904"/>
                  <a:pt x="9572467" y="144207"/>
                  <a:pt x="9625671" y="210960"/>
                </a:cubicBezTo>
                <a:cubicBezTo>
                  <a:pt x="9624081" y="161011"/>
                  <a:pt x="9627113" y="110980"/>
                  <a:pt x="9632927" y="60128"/>
                </a:cubicBezTo>
                <a:lnTo>
                  <a:pt x="9642174" y="0"/>
                </a:lnTo>
                <a:lnTo>
                  <a:pt x="9731615" y="0"/>
                </a:lnTo>
                <a:lnTo>
                  <a:pt x="9721255" y="74242"/>
                </a:lnTo>
                <a:cubicBezTo>
                  <a:pt x="9713264" y="158966"/>
                  <a:pt x="9714814" y="243239"/>
                  <a:pt x="9736458" y="329413"/>
                </a:cubicBezTo>
                <a:cubicBezTo>
                  <a:pt x="9741385" y="251922"/>
                  <a:pt x="9752472" y="174320"/>
                  <a:pt x="9763499" y="99057"/>
                </a:cubicBezTo>
                <a:lnTo>
                  <a:pt x="9777267" y="0"/>
                </a:lnTo>
                <a:lnTo>
                  <a:pt x="9808036" y="0"/>
                </a:lnTo>
                <a:lnTo>
                  <a:pt x="9793821" y="102652"/>
                </a:lnTo>
                <a:cubicBezTo>
                  <a:pt x="9783066" y="174683"/>
                  <a:pt x="9772446" y="248150"/>
                  <a:pt x="9767436" y="321864"/>
                </a:cubicBezTo>
                <a:cubicBezTo>
                  <a:pt x="9782786" y="295954"/>
                  <a:pt x="9799440" y="268443"/>
                  <a:pt x="9814477" y="233531"/>
                </a:cubicBezTo>
                <a:cubicBezTo>
                  <a:pt x="9842546" y="169402"/>
                  <a:pt x="9861429" y="104298"/>
                  <a:pt x="9873012" y="38619"/>
                </a:cubicBezTo>
                <a:lnTo>
                  <a:pt x="9875879" y="0"/>
                </a:lnTo>
                <a:lnTo>
                  <a:pt x="9965253" y="0"/>
                </a:lnTo>
                <a:lnTo>
                  <a:pt x="9930901" y="135026"/>
                </a:lnTo>
                <a:cubicBezTo>
                  <a:pt x="9915560" y="179805"/>
                  <a:pt x="9897837" y="223903"/>
                  <a:pt x="9880832" y="271562"/>
                </a:cubicBezTo>
                <a:cubicBezTo>
                  <a:pt x="9817639" y="451472"/>
                  <a:pt x="9825316" y="573022"/>
                  <a:pt x="9896024" y="749295"/>
                </a:cubicBezTo>
                <a:cubicBezTo>
                  <a:pt x="10068034" y="860020"/>
                  <a:pt x="10235704" y="977341"/>
                  <a:pt x="10395379" y="1102843"/>
                </a:cubicBezTo>
                <a:cubicBezTo>
                  <a:pt x="10227815" y="794610"/>
                  <a:pt x="10104867" y="497696"/>
                  <a:pt x="10225980" y="132061"/>
                </a:cubicBezTo>
                <a:cubicBezTo>
                  <a:pt x="10233239" y="110559"/>
                  <a:pt x="10303382" y="80255"/>
                  <a:pt x="10314210" y="109353"/>
                </a:cubicBezTo>
                <a:cubicBezTo>
                  <a:pt x="10408734" y="350872"/>
                  <a:pt x="10497596" y="594472"/>
                  <a:pt x="10573663" y="842430"/>
                </a:cubicBezTo>
                <a:cubicBezTo>
                  <a:pt x="10618238" y="986363"/>
                  <a:pt x="10653304" y="1120296"/>
                  <a:pt x="10583736" y="1259819"/>
                </a:cubicBezTo>
                <a:cubicBezTo>
                  <a:pt x="10685909" y="1347757"/>
                  <a:pt x="10784700" y="1440157"/>
                  <a:pt x="10880472" y="1537558"/>
                </a:cubicBezTo>
                <a:cubicBezTo>
                  <a:pt x="10849056" y="1070967"/>
                  <a:pt x="11034230" y="637538"/>
                  <a:pt x="11231212" y="216474"/>
                </a:cubicBezTo>
                <a:cubicBezTo>
                  <a:pt x="11242138" y="193394"/>
                  <a:pt x="11319709" y="169841"/>
                  <a:pt x="11317765" y="209405"/>
                </a:cubicBezTo>
                <a:cubicBezTo>
                  <a:pt x="11295958" y="696233"/>
                  <a:pt x="11372236" y="1247562"/>
                  <a:pt x="10982911" y="1622260"/>
                </a:cubicBezTo>
                <a:cubicBezTo>
                  <a:pt x="10979389" y="1625277"/>
                  <a:pt x="10974419" y="1628456"/>
                  <a:pt x="10968747" y="1630552"/>
                </a:cubicBezTo>
                <a:cubicBezTo>
                  <a:pt x="11069120" y="1738803"/>
                  <a:pt x="11166116" y="1851511"/>
                  <a:pt x="11258020" y="1972078"/>
                </a:cubicBezTo>
                <a:cubicBezTo>
                  <a:pt x="11414501" y="2177795"/>
                  <a:pt x="11558425" y="2393089"/>
                  <a:pt x="11688741" y="2616312"/>
                </a:cubicBezTo>
                <a:cubicBezTo>
                  <a:pt x="11728326" y="2494422"/>
                  <a:pt x="11744133" y="2360920"/>
                  <a:pt x="11794425" y="2252109"/>
                </a:cubicBezTo>
                <a:cubicBezTo>
                  <a:pt x="11793785" y="2248682"/>
                  <a:pt x="11793359" y="2244360"/>
                  <a:pt x="11792727" y="2240934"/>
                </a:cubicBezTo>
                <a:cubicBezTo>
                  <a:pt x="11786706" y="2242483"/>
                  <a:pt x="11780344" y="2243486"/>
                  <a:pt x="11776744" y="2242723"/>
                </a:cubicBezTo>
                <a:cubicBezTo>
                  <a:pt x="11442886" y="2179574"/>
                  <a:pt x="11457436" y="1554823"/>
                  <a:pt x="11442546" y="1307592"/>
                </a:cubicBezTo>
                <a:cubicBezTo>
                  <a:pt x="11441155" y="1284728"/>
                  <a:pt x="11514076" y="1258776"/>
                  <a:pt x="11527771" y="1275317"/>
                </a:cubicBezTo>
                <a:cubicBezTo>
                  <a:pt x="11715804" y="1499943"/>
                  <a:pt x="11799388" y="1758422"/>
                  <a:pt x="11851542" y="2034703"/>
                </a:cubicBezTo>
                <a:cubicBezTo>
                  <a:pt x="11913004" y="1924500"/>
                  <a:pt x="12015977" y="1821086"/>
                  <a:pt x="12122505" y="1727948"/>
                </a:cubicBezTo>
                <a:lnTo>
                  <a:pt x="12192000" y="1669975"/>
                </a:lnTo>
                <a:lnTo>
                  <a:pt x="12192000" y="1731063"/>
                </a:lnTo>
                <a:lnTo>
                  <a:pt x="12155105" y="1762181"/>
                </a:lnTo>
                <a:cubicBezTo>
                  <a:pt x="12056052" y="1853318"/>
                  <a:pt x="11965498" y="1956071"/>
                  <a:pt x="11918903" y="2062132"/>
                </a:cubicBezTo>
                <a:cubicBezTo>
                  <a:pt x="11960691" y="1997848"/>
                  <a:pt x="12011970" y="1941101"/>
                  <a:pt x="12067554" y="1888498"/>
                </a:cubicBezTo>
                <a:lnTo>
                  <a:pt x="12192000" y="1782392"/>
                </a:lnTo>
                <a:lnTo>
                  <a:pt x="12192000" y="1822559"/>
                </a:lnTo>
                <a:lnTo>
                  <a:pt x="12087498" y="1911764"/>
                </a:lnTo>
                <a:cubicBezTo>
                  <a:pt x="12032329" y="1964102"/>
                  <a:pt x="11981742" y="2020408"/>
                  <a:pt x="11941335" y="2083809"/>
                </a:cubicBezTo>
                <a:cubicBezTo>
                  <a:pt x="11925082" y="2109523"/>
                  <a:pt x="11910985" y="2136169"/>
                  <a:pt x="11898139" y="2163553"/>
                </a:cubicBezTo>
                <a:cubicBezTo>
                  <a:pt x="11945914" y="2129922"/>
                  <a:pt x="11992854" y="2093778"/>
                  <a:pt x="12037359" y="2053816"/>
                </a:cubicBezTo>
                <a:lnTo>
                  <a:pt x="12192000" y="1901891"/>
                </a:lnTo>
                <a:lnTo>
                  <a:pt x="12192000" y="1973912"/>
                </a:lnTo>
                <a:lnTo>
                  <a:pt x="12054488" y="2104939"/>
                </a:lnTo>
                <a:cubicBezTo>
                  <a:pt x="12007570" y="2147210"/>
                  <a:pt x="11919625" y="2193495"/>
                  <a:pt x="11880977" y="2245040"/>
                </a:cubicBezTo>
                <a:cubicBezTo>
                  <a:pt x="11880428" y="2245391"/>
                  <a:pt x="11880223" y="2246288"/>
                  <a:pt x="11879666" y="2246644"/>
                </a:cubicBezTo>
                <a:cubicBezTo>
                  <a:pt x="11877599" y="2249494"/>
                  <a:pt x="11875186" y="2251803"/>
                  <a:pt x="11873674" y="2254306"/>
                </a:cubicBezTo>
                <a:cubicBezTo>
                  <a:pt x="11806563" y="2362374"/>
                  <a:pt x="11801847" y="2563131"/>
                  <a:pt x="11738608" y="2689417"/>
                </a:cubicBezTo>
                <a:cubicBezTo>
                  <a:pt x="11737642" y="2691562"/>
                  <a:pt x="11735234" y="2693876"/>
                  <a:pt x="11732820" y="2696184"/>
                </a:cubicBezTo>
                <a:cubicBezTo>
                  <a:pt x="11856220" y="2915593"/>
                  <a:pt x="11965159" y="3142523"/>
                  <a:pt x="12058063" y="3376045"/>
                </a:cubicBezTo>
                <a:lnTo>
                  <a:pt x="12077722" y="3428999"/>
                </a:lnTo>
                <a:lnTo>
                  <a:pt x="11980831" y="3428999"/>
                </a:lnTo>
                <a:lnTo>
                  <a:pt x="11842370" y="3103596"/>
                </a:lnTo>
                <a:lnTo>
                  <a:pt x="11807118" y="3032642"/>
                </a:lnTo>
                <a:cubicBezTo>
                  <a:pt x="11675874" y="2761726"/>
                  <a:pt x="11523363" y="2501353"/>
                  <a:pt x="11352410" y="2253534"/>
                </a:cubicBezTo>
                <a:cubicBezTo>
                  <a:pt x="11349154" y="2253314"/>
                  <a:pt x="11346248" y="2253642"/>
                  <a:pt x="11344098" y="2252717"/>
                </a:cubicBezTo>
                <a:cubicBezTo>
                  <a:pt x="11146884" y="2178050"/>
                  <a:pt x="10940954" y="2145737"/>
                  <a:pt x="10730809" y="2156749"/>
                </a:cubicBezTo>
                <a:cubicBezTo>
                  <a:pt x="10726045" y="2159034"/>
                  <a:pt x="10720166" y="2162021"/>
                  <a:pt x="10713050" y="2164271"/>
                </a:cubicBezTo>
                <a:cubicBezTo>
                  <a:pt x="10300570" y="2303161"/>
                  <a:pt x="9845774" y="2211588"/>
                  <a:pt x="9420192" y="2263050"/>
                </a:cubicBezTo>
                <a:cubicBezTo>
                  <a:pt x="9405112" y="2265029"/>
                  <a:pt x="9380308" y="2257903"/>
                  <a:pt x="9404066" y="2242708"/>
                </a:cubicBezTo>
                <a:cubicBezTo>
                  <a:pt x="9811305" y="1986077"/>
                  <a:pt x="10269729" y="1904413"/>
                  <a:pt x="10712309" y="2109562"/>
                </a:cubicBezTo>
                <a:cubicBezTo>
                  <a:pt x="10909559" y="2093006"/>
                  <a:pt x="11103888" y="2112041"/>
                  <a:pt x="11291486" y="2166804"/>
                </a:cubicBezTo>
                <a:cubicBezTo>
                  <a:pt x="11253937" y="2114176"/>
                  <a:pt x="11215832" y="2061905"/>
                  <a:pt x="11176624" y="2010340"/>
                </a:cubicBezTo>
                <a:cubicBezTo>
                  <a:pt x="11019444" y="1803532"/>
                  <a:pt x="10848144" y="1617247"/>
                  <a:pt x="10665962" y="1445588"/>
                </a:cubicBezTo>
                <a:cubicBezTo>
                  <a:pt x="10659400" y="1447493"/>
                  <a:pt x="10653378" y="1449043"/>
                  <a:pt x="10647017" y="1450047"/>
                </a:cubicBezTo>
                <a:cubicBezTo>
                  <a:pt x="10469841" y="1508947"/>
                  <a:pt x="10294852" y="1560315"/>
                  <a:pt x="10107096" y="1560072"/>
                </a:cubicBezTo>
                <a:cubicBezTo>
                  <a:pt x="9884392" y="1559955"/>
                  <a:pt x="9658777" y="1518776"/>
                  <a:pt x="9439953" y="1480921"/>
                </a:cubicBezTo>
                <a:cubicBezTo>
                  <a:pt x="9408584" y="1475693"/>
                  <a:pt x="9464056" y="1445580"/>
                  <a:pt x="9470279" y="1443131"/>
                </a:cubicBezTo>
                <a:cubicBezTo>
                  <a:pt x="9777078" y="1343480"/>
                  <a:pt x="10227985" y="1251296"/>
                  <a:pt x="10565024" y="1352269"/>
                </a:cubicBezTo>
                <a:cubicBezTo>
                  <a:pt x="10362949" y="1172638"/>
                  <a:pt x="10148128" y="1009593"/>
                  <a:pt x="9922490" y="858833"/>
                </a:cubicBezTo>
                <a:cubicBezTo>
                  <a:pt x="9921938" y="859186"/>
                  <a:pt x="9921032" y="858993"/>
                  <a:pt x="9920481" y="859346"/>
                </a:cubicBezTo>
                <a:cubicBezTo>
                  <a:pt x="9919033" y="859508"/>
                  <a:pt x="9917026" y="860026"/>
                  <a:pt x="9916127" y="859836"/>
                </a:cubicBezTo>
                <a:cubicBezTo>
                  <a:pt x="9902906" y="859860"/>
                  <a:pt x="9795895" y="935971"/>
                  <a:pt x="9791125" y="938248"/>
                </a:cubicBezTo>
                <a:cubicBezTo>
                  <a:pt x="9707175" y="977384"/>
                  <a:pt x="9617775" y="1003133"/>
                  <a:pt x="9528364" y="1022767"/>
                </a:cubicBezTo>
                <a:cubicBezTo>
                  <a:pt x="9228232" y="1089029"/>
                  <a:pt x="8927622" y="1097349"/>
                  <a:pt x="8629850" y="1184329"/>
                </a:cubicBezTo>
                <a:cubicBezTo>
                  <a:pt x="8609591" y="1190390"/>
                  <a:pt x="8554225" y="1189011"/>
                  <a:pt x="8600239" y="1167243"/>
                </a:cubicBezTo>
                <a:cubicBezTo>
                  <a:pt x="8928850" y="1009196"/>
                  <a:pt x="9367700" y="707057"/>
                  <a:pt x="9761570" y="753283"/>
                </a:cubicBezTo>
                <a:cubicBezTo>
                  <a:pt x="9633677" y="672602"/>
                  <a:pt x="9502269" y="594929"/>
                  <a:pt x="9368237" y="520470"/>
                </a:cubicBezTo>
                <a:cubicBezTo>
                  <a:pt x="9363677" y="521852"/>
                  <a:pt x="9358768" y="522697"/>
                  <a:pt x="9354614" y="522288"/>
                </a:cubicBezTo>
                <a:cubicBezTo>
                  <a:pt x="9045666" y="683095"/>
                  <a:pt x="8711508" y="755792"/>
                  <a:pt x="8364351" y="730267"/>
                </a:cubicBezTo>
                <a:cubicBezTo>
                  <a:pt x="8322605" y="727073"/>
                  <a:pt x="8373028" y="696362"/>
                  <a:pt x="8386567" y="690760"/>
                </a:cubicBezTo>
                <a:cubicBezTo>
                  <a:pt x="8661942" y="588222"/>
                  <a:pt x="8938634" y="428115"/>
                  <a:pt x="9231713" y="444539"/>
                </a:cubicBezTo>
                <a:lnTo>
                  <a:pt x="9023301" y="334109"/>
                </a:lnTo>
                <a:cubicBezTo>
                  <a:pt x="9018245" y="333512"/>
                  <a:pt x="9014299" y="332207"/>
                  <a:pt x="9010556" y="329998"/>
                </a:cubicBezTo>
                <a:cubicBezTo>
                  <a:pt x="8866159" y="300489"/>
                  <a:pt x="8772044" y="209935"/>
                  <a:pt x="8687367" y="101276"/>
                </a:cubicBezTo>
                <a:lnTo>
                  <a:pt x="8613009" y="0"/>
                </a:lnTo>
                <a:close/>
                <a:moveTo>
                  <a:pt x="4382818" y="0"/>
                </a:moveTo>
                <a:lnTo>
                  <a:pt x="4463614" y="0"/>
                </a:lnTo>
                <a:lnTo>
                  <a:pt x="4557150" y="81023"/>
                </a:lnTo>
                <a:cubicBezTo>
                  <a:pt x="4661606" y="177446"/>
                  <a:pt x="4760255" y="280152"/>
                  <a:pt x="4856936" y="380146"/>
                </a:cubicBezTo>
                <a:cubicBezTo>
                  <a:pt x="4939779" y="466025"/>
                  <a:pt x="5024071" y="553240"/>
                  <a:pt x="5111996" y="636759"/>
                </a:cubicBezTo>
                <a:cubicBezTo>
                  <a:pt x="5199925" y="720276"/>
                  <a:pt x="5291490" y="800096"/>
                  <a:pt x="5388878" y="871185"/>
                </a:cubicBezTo>
                <a:cubicBezTo>
                  <a:pt x="5401114" y="874421"/>
                  <a:pt x="5413353" y="877662"/>
                  <a:pt x="5425556" y="879967"/>
                </a:cubicBezTo>
                <a:cubicBezTo>
                  <a:pt x="5290970" y="693931"/>
                  <a:pt x="5119226" y="545244"/>
                  <a:pt x="4943646" y="393916"/>
                </a:cubicBezTo>
                <a:cubicBezTo>
                  <a:pt x="4828850" y="295110"/>
                  <a:pt x="4714058" y="196311"/>
                  <a:pt x="4594837" y="103274"/>
                </a:cubicBezTo>
                <a:cubicBezTo>
                  <a:pt x="4578644" y="90676"/>
                  <a:pt x="4548631" y="60178"/>
                  <a:pt x="4518536" y="31511"/>
                </a:cubicBezTo>
                <a:lnTo>
                  <a:pt x="4483543" y="0"/>
                </a:lnTo>
                <a:lnTo>
                  <a:pt x="4534233" y="0"/>
                </a:lnTo>
                <a:lnTo>
                  <a:pt x="4633631" y="74706"/>
                </a:lnTo>
                <a:cubicBezTo>
                  <a:pt x="4740433" y="159974"/>
                  <a:pt x="4845128" y="247888"/>
                  <a:pt x="4949299" y="337336"/>
                </a:cubicBezTo>
                <a:cubicBezTo>
                  <a:pt x="5065543" y="437477"/>
                  <a:pt x="5184542" y="536579"/>
                  <a:pt x="5291452" y="647801"/>
                </a:cubicBezTo>
                <a:cubicBezTo>
                  <a:pt x="5309900" y="666629"/>
                  <a:pt x="5393714" y="782504"/>
                  <a:pt x="5434998" y="825100"/>
                </a:cubicBezTo>
                <a:cubicBezTo>
                  <a:pt x="5369347" y="743892"/>
                  <a:pt x="5356822" y="407202"/>
                  <a:pt x="5351015" y="331989"/>
                </a:cubicBezTo>
                <a:cubicBezTo>
                  <a:pt x="5345883" y="264779"/>
                  <a:pt x="5343618" y="197920"/>
                  <a:pt x="5344012" y="131333"/>
                </a:cubicBezTo>
                <a:lnTo>
                  <a:pt x="5349920" y="0"/>
                </a:lnTo>
                <a:lnTo>
                  <a:pt x="5401317" y="0"/>
                </a:lnTo>
                <a:cubicBezTo>
                  <a:pt x="5401164" y="27934"/>
                  <a:pt x="5401012" y="55867"/>
                  <a:pt x="5400859" y="83801"/>
                </a:cubicBezTo>
                <a:cubicBezTo>
                  <a:pt x="5401142" y="121653"/>
                  <a:pt x="5401664" y="157291"/>
                  <a:pt x="5401644" y="188847"/>
                </a:cubicBezTo>
                <a:cubicBezTo>
                  <a:pt x="5401790" y="378859"/>
                  <a:pt x="5425483" y="563734"/>
                  <a:pt x="5467256" y="746494"/>
                </a:cubicBezTo>
                <a:cubicBezTo>
                  <a:pt x="5469824" y="542868"/>
                  <a:pt x="5459296" y="337904"/>
                  <a:pt x="5448069" y="138554"/>
                </a:cubicBezTo>
                <a:lnTo>
                  <a:pt x="5440458" y="0"/>
                </a:lnTo>
                <a:lnTo>
                  <a:pt x="5472521" y="0"/>
                </a:lnTo>
                <a:lnTo>
                  <a:pt x="5480135" y="136802"/>
                </a:lnTo>
                <a:cubicBezTo>
                  <a:pt x="5490809" y="333845"/>
                  <a:pt x="5501220" y="536024"/>
                  <a:pt x="5499023" y="737310"/>
                </a:cubicBezTo>
                <a:cubicBezTo>
                  <a:pt x="5546233" y="555186"/>
                  <a:pt x="5562118" y="370116"/>
                  <a:pt x="5547022" y="178838"/>
                </a:cubicBezTo>
                <a:lnTo>
                  <a:pt x="5522799" y="0"/>
                </a:lnTo>
                <a:lnTo>
                  <a:pt x="5573386" y="0"/>
                </a:lnTo>
                <a:lnTo>
                  <a:pt x="5587618" y="82353"/>
                </a:lnTo>
                <a:cubicBezTo>
                  <a:pt x="5626891" y="364989"/>
                  <a:pt x="5616244" y="649256"/>
                  <a:pt x="5519779" y="930223"/>
                </a:cubicBezTo>
                <a:cubicBezTo>
                  <a:pt x="5520262" y="930669"/>
                  <a:pt x="5520293" y="931602"/>
                  <a:pt x="5520293" y="931602"/>
                </a:cubicBezTo>
                <a:cubicBezTo>
                  <a:pt x="5627244" y="1008825"/>
                  <a:pt x="5699666" y="1119575"/>
                  <a:pt x="5767221" y="1236564"/>
                </a:cubicBezTo>
                <a:cubicBezTo>
                  <a:pt x="6275281" y="1270277"/>
                  <a:pt x="6739386" y="1349523"/>
                  <a:pt x="6937169" y="1386941"/>
                </a:cubicBezTo>
                <a:cubicBezTo>
                  <a:pt x="7134952" y="1424359"/>
                  <a:pt x="7020263" y="1474218"/>
                  <a:pt x="6953922" y="1461068"/>
                </a:cubicBezTo>
                <a:cubicBezTo>
                  <a:pt x="6799988" y="1430556"/>
                  <a:pt x="6485790" y="1386676"/>
                  <a:pt x="6071359" y="1341770"/>
                </a:cubicBezTo>
                <a:lnTo>
                  <a:pt x="6038839" y="1335474"/>
                </a:lnTo>
                <a:cubicBezTo>
                  <a:pt x="6038795" y="1335265"/>
                  <a:pt x="6038750" y="1335056"/>
                  <a:pt x="6038706" y="1334847"/>
                </a:cubicBezTo>
                <a:lnTo>
                  <a:pt x="6037784" y="1335270"/>
                </a:lnTo>
                <a:lnTo>
                  <a:pt x="6038839" y="1335474"/>
                </a:lnTo>
                <a:lnTo>
                  <a:pt x="6040338" y="1342418"/>
                </a:lnTo>
                <a:cubicBezTo>
                  <a:pt x="6039088" y="1352803"/>
                  <a:pt x="6034314" y="1365510"/>
                  <a:pt x="6024488" y="1380903"/>
                </a:cubicBezTo>
                <a:cubicBezTo>
                  <a:pt x="5910095" y="1629984"/>
                  <a:pt x="5773348" y="1867385"/>
                  <a:pt x="5599771" y="2080652"/>
                </a:cubicBezTo>
                <a:cubicBezTo>
                  <a:pt x="5583815" y="2100842"/>
                  <a:pt x="5566811" y="2118293"/>
                  <a:pt x="5548843" y="2134845"/>
                </a:cubicBezTo>
                <a:cubicBezTo>
                  <a:pt x="5773782" y="2216205"/>
                  <a:pt x="5890323" y="2638151"/>
                  <a:pt x="5940952" y="2821028"/>
                </a:cubicBezTo>
                <a:cubicBezTo>
                  <a:pt x="5979301" y="2958982"/>
                  <a:pt x="6009900" y="3098294"/>
                  <a:pt x="6043441" y="3236847"/>
                </a:cubicBezTo>
                <a:lnTo>
                  <a:pt x="6093432" y="3429000"/>
                </a:lnTo>
                <a:lnTo>
                  <a:pt x="6034344" y="3429000"/>
                </a:lnTo>
                <a:lnTo>
                  <a:pt x="6026679" y="3407959"/>
                </a:lnTo>
                <a:cubicBezTo>
                  <a:pt x="5958957" y="3236497"/>
                  <a:pt x="5878558" y="3069078"/>
                  <a:pt x="5800441" y="2906286"/>
                </a:cubicBezTo>
                <a:cubicBezTo>
                  <a:pt x="5703359" y="2702918"/>
                  <a:pt x="5602295" y="2493187"/>
                  <a:pt x="5526562" y="2276388"/>
                </a:cubicBezTo>
                <a:cubicBezTo>
                  <a:pt x="5523956" y="2269505"/>
                  <a:pt x="5521803" y="2262139"/>
                  <a:pt x="5519640" y="2254774"/>
                </a:cubicBezTo>
                <a:cubicBezTo>
                  <a:pt x="5523207" y="2541988"/>
                  <a:pt x="5738292" y="2877566"/>
                  <a:pt x="5844559" y="3124349"/>
                </a:cubicBezTo>
                <a:lnTo>
                  <a:pt x="5975994" y="3429000"/>
                </a:lnTo>
                <a:lnTo>
                  <a:pt x="5898547" y="3429000"/>
                </a:lnTo>
                <a:lnTo>
                  <a:pt x="5682041" y="2926860"/>
                </a:lnTo>
                <a:cubicBezTo>
                  <a:pt x="5609136" y="2757449"/>
                  <a:pt x="5505535" y="2577625"/>
                  <a:pt x="5461758" y="2391220"/>
                </a:cubicBezTo>
                <a:cubicBezTo>
                  <a:pt x="5415457" y="2654349"/>
                  <a:pt x="5335494" y="2905433"/>
                  <a:pt x="5237282" y="3150086"/>
                </a:cubicBezTo>
                <a:lnTo>
                  <a:pt x="5115009" y="3429000"/>
                </a:lnTo>
                <a:lnTo>
                  <a:pt x="5028074" y="3429000"/>
                </a:lnTo>
                <a:lnTo>
                  <a:pt x="5079508" y="3320074"/>
                </a:lnTo>
                <a:cubicBezTo>
                  <a:pt x="5200211" y="3053556"/>
                  <a:pt x="5305048" y="2781716"/>
                  <a:pt x="5371846" y="2495413"/>
                </a:cubicBezTo>
                <a:lnTo>
                  <a:pt x="5270512" y="2709975"/>
                </a:lnTo>
                <a:cubicBezTo>
                  <a:pt x="5192357" y="2875175"/>
                  <a:pt x="5112108" y="3046512"/>
                  <a:pt x="5062409" y="3224544"/>
                </a:cubicBezTo>
                <a:cubicBezTo>
                  <a:pt x="5053035" y="3257987"/>
                  <a:pt x="5045072" y="3291843"/>
                  <a:pt x="5036628" y="3325247"/>
                </a:cubicBezTo>
                <a:lnTo>
                  <a:pt x="5009112" y="3429000"/>
                </a:lnTo>
                <a:lnTo>
                  <a:pt x="4976679" y="3429000"/>
                </a:lnTo>
                <a:lnTo>
                  <a:pt x="5006537" y="3318068"/>
                </a:lnTo>
                <a:cubicBezTo>
                  <a:pt x="5014940" y="3283729"/>
                  <a:pt x="5022903" y="3249883"/>
                  <a:pt x="5032723" y="3215957"/>
                </a:cubicBezTo>
                <a:cubicBezTo>
                  <a:pt x="5083245" y="3035091"/>
                  <a:pt x="5164383" y="2862790"/>
                  <a:pt x="5242949" y="2696175"/>
                </a:cubicBezTo>
                <a:lnTo>
                  <a:pt x="5286321" y="2604555"/>
                </a:lnTo>
                <a:cubicBezTo>
                  <a:pt x="5153522" y="2789172"/>
                  <a:pt x="5058694" y="2991826"/>
                  <a:pt x="5008210" y="3220194"/>
                </a:cubicBezTo>
                <a:cubicBezTo>
                  <a:pt x="4999505" y="3258732"/>
                  <a:pt x="4992445" y="3297670"/>
                  <a:pt x="4986321" y="3336687"/>
                </a:cubicBezTo>
                <a:lnTo>
                  <a:pt x="4973474" y="3429000"/>
                </a:lnTo>
                <a:lnTo>
                  <a:pt x="4907178" y="3429000"/>
                </a:lnTo>
                <a:lnTo>
                  <a:pt x="4910810" y="3400660"/>
                </a:lnTo>
                <a:cubicBezTo>
                  <a:pt x="4927183" y="3266980"/>
                  <a:pt x="4945608" y="3133743"/>
                  <a:pt x="4987461" y="3003994"/>
                </a:cubicBezTo>
                <a:cubicBezTo>
                  <a:pt x="5033887" y="2860556"/>
                  <a:pt x="5098947" y="2728948"/>
                  <a:pt x="5179262" y="2606044"/>
                </a:cubicBezTo>
                <a:cubicBezTo>
                  <a:pt x="5016033" y="2740178"/>
                  <a:pt x="4838252" y="2859995"/>
                  <a:pt x="4689678" y="3011241"/>
                </a:cubicBezTo>
                <a:cubicBezTo>
                  <a:pt x="4615724" y="3086503"/>
                  <a:pt x="4545518" y="3165166"/>
                  <a:pt x="4477543" y="3245836"/>
                </a:cubicBezTo>
                <a:lnTo>
                  <a:pt x="4329957" y="3429000"/>
                </a:lnTo>
                <a:lnTo>
                  <a:pt x="4218595" y="3429000"/>
                </a:lnTo>
                <a:lnTo>
                  <a:pt x="4368888" y="3239412"/>
                </a:lnTo>
                <a:cubicBezTo>
                  <a:pt x="4431654" y="3162444"/>
                  <a:pt x="4495926" y="3086754"/>
                  <a:pt x="4563091" y="3013508"/>
                </a:cubicBezTo>
                <a:cubicBezTo>
                  <a:pt x="4810353" y="2744676"/>
                  <a:pt x="5160740" y="2562069"/>
                  <a:pt x="5387324" y="2276830"/>
                </a:cubicBezTo>
                <a:cubicBezTo>
                  <a:pt x="5286064" y="2365177"/>
                  <a:pt x="5178968" y="2447241"/>
                  <a:pt x="5073620" y="2526437"/>
                </a:cubicBezTo>
                <a:cubicBezTo>
                  <a:pt x="4943865" y="2624305"/>
                  <a:pt x="4809130" y="2725627"/>
                  <a:pt x="4689789" y="2839382"/>
                </a:cubicBezTo>
                <a:cubicBezTo>
                  <a:pt x="4591303" y="2932972"/>
                  <a:pt x="4502007" y="3035046"/>
                  <a:pt x="4418722" y="3141886"/>
                </a:cubicBezTo>
                <a:lnTo>
                  <a:pt x="4214944" y="3429000"/>
                </a:lnTo>
                <a:lnTo>
                  <a:pt x="4177898" y="3429000"/>
                </a:lnTo>
                <a:lnTo>
                  <a:pt x="4391597" y="3127370"/>
                </a:lnTo>
                <a:cubicBezTo>
                  <a:pt x="4476641" y="3017900"/>
                  <a:pt x="4567929" y="2913186"/>
                  <a:pt x="4668889" y="2817399"/>
                </a:cubicBezTo>
                <a:cubicBezTo>
                  <a:pt x="4789603" y="2703122"/>
                  <a:pt x="4925227" y="2600827"/>
                  <a:pt x="5055427" y="2502476"/>
                </a:cubicBezTo>
                <a:cubicBezTo>
                  <a:pt x="5161670" y="2422314"/>
                  <a:pt x="5270142" y="2339732"/>
                  <a:pt x="5371814" y="2249975"/>
                </a:cubicBezTo>
                <a:cubicBezTo>
                  <a:pt x="5250056" y="2303278"/>
                  <a:pt x="5117554" y="2332328"/>
                  <a:pt x="4987918" y="2409701"/>
                </a:cubicBezTo>
                <a:cubicBezTo>
                  <a:pt x="4699961" y="2581191"/>
                  <a:pt x="4491898" y="2857162"/>
                  <a:pt x="4317146" y="3158716"/>
                </a:cubicBezTo>
                <a:lnTo>
                  <a:pt x="4171627" y="3429000"/>
                </a:lnTo>
                <a:lnTo>
                  <a:pt x="4081585" y="3429000"/>
                </a:lnTo>
                <a:lnTo>
                  <a:pt x="4238603" y="3130341"/>
                </a:lnTo>
                <a:cubicBezTo>
                  <a:pt x="4385995" y="2870856"/>
                  <a:pt x="4555804" y="2627475"/>
                  <a:pt x="4778333" y="2444626"/>
                </a:cubicBezTo>
                <a:cubicBezTo>
                  <a:pt x="4974935" y="2283072"/>
                  <a:pt x="5214460" y="2274893"/>
                  <a:pt x="5414185" y="2144882"/>
                </a:cubicBezTo>
                <a:cubicBezTo>
                  <a:pt x="5665168" y="1980695"/>
                  <a:pt x="5834734" y="1608780"/>
                  <a:pt x="5959648" y="1331797"/>
                </a:cubicBezTo>
                <a:cubicBezTo>
                  <a:pt x="5758178" y="1313307"/>
                  <a:pt x="5556149" y="1304150"/>
                  <a:pt x="5355019" y="1305672"/>
                </a:cubicBezTo>
                <a:cubicBezTo>
                  <a:pt x="5292258" y="1471655"/>
                  <a:pt x="5203125" y="1618664"/>
                  <a:pt x="5083565" y="1750121"/>
                </a:cubicBezTo>
                <a:cubicBezTo>
                  <a:pt x="5049677" y="1950813"/>
                  <a:pt x="4862890" y="2066797"/>
                  <a:pt x="4713577" y="2187803"/>
                </a:cubicBezTo>
                <a:cubicBezTo>
                  <a:pt x="4481263" y="2376403"/>
                  <a:pt x="4239092" y="2551417"/>
                  <a:pt x="3989559" y="2716945"/>
                </a:cubicBezTo>
                <a:cubicBezTo>
                  <a:pt x="3958721" y="2737743"/>
                  <a:pt x="3915645" y="2662150"/>
                  <a:pt x="3939824" y="2637900"/>
                </a:cubicBezTo>
                <a:cubicBezTo>
                  <a:pt x="4170724" y="2402323"/>
                  <a:pt x="4361787" y="2137131"/>
                  <a:pt x="4584537" y="1895826"/>
                </a:cubicBezTo>
                <a:cubicBezTo>
                  <a:pt x="4710868" y="1758971"/>
                  <a:pt x="4848359" y="1668244"/>
                  <a:pt x="5037105" y="1659765"/>
                </a:cubicBezTo>
                <a:cubicBezTo>
                  <a:pt x="5038033" y="1659728"/>
                  <a:pt x="5039001" y="1660622"/>
                  <a:pt x="5039930" y="1660585"/>
                </a:cubicBezTo>
                <a:cubicBezTo>
                  <a:pt x="5133008" y="1553937"/>
                  <a:pt x="5207480" y="1436387"/>
                  <a:pt x="5263764" y="1306525"/>
                </a:cubicBezTo>
                <a:cubicBezTo>
                  <a:pt x="4867298" y="1314930"/>
                  <a:pt x="4472427" y="1363315"/>
                  <a:pt x="4086300" y="1455599"/>
                </a:cubicBezTo>
                <a:cubicBezTo>
                  <a:pt x="4087456" y="1461142"/>
                  <a:pt x="4087673" y="1466720"/>
                  <a:pt x="4085485" y="1470070"/>
                </a:cubicBezTo>
                <a:cubicBezTo>
                  <a:pt x="4003302" y="1581406"/>
                  <a:pt x="3928312" y="1697573"/>
                  <a:pt x="3871915" y="1824645"/>
                </a:cubicBezTo>
                <a:cubicBezTo>
                  <a:pt x="3845467" y="1885321"/>
                  <a:pt x="3832705" y="1973857"/>
                  <a:pt x="3799374" y="2037127"/>
                </a:cubicBezTo>
                <a:cubicBezTo>
                  <a:pt x="3785138" y="2416399"/>
                  <a:pt x="3675506" y="2848604"/>
                  <a:pt x="3498850" y="3232888"/>
                </a:cubicBezTo>
                <a:lnTo>
                  <a:pt x="3399216" y="3429000"/>
                </a:lnTo>
                <a:lnTo>
                  <a:pt x="3303688" y="3429000"/>
                </a:lnTo>
                <a:lnTo>
                  <a:pt x="3391774" y="3268181"/>
                </a:lnTo>
                <a:cubicBezTo>
                  <a:pt x="3573729" y="2908659"/>
                  <a:pt x="3697480" y="2493895"/>
                  <a:pt x="3735540" y="2117923"/>
                </a:cubicBezTo>
                <a:cubicBezTo>
                  <a:pt x="3733489" y="2124993"/>
                  <a:pt x="3731483" y="2132993"/>
                  <a:pt x="3729438" y="2140058"/>
                </a:cubicBezTo>
                <a:cubicBezTo>
                  <a:pt x="3722922" y="2163607"/>
                  <a:pt x="3715485" y="2187189"/>
                  <a:pt x="3707782" y="2215908"/>
                </a:cubicBezTo>
                <a:cubicBezTo>
                  <a:pt x="3671550" y="2346366"/>
                  <a:pt x="3633159" y="2481098"/>
                  <a:pt x="3583827" y="2610215"/>
                </a:cubicBezTo>
                <a:cubicBezTo>
                  <a:pt x="3571998" y="2640498"/>
                  <a:pt x="3559686" y="2670330"/>
                  <a:pt x="3547861" y="2700609"/>
                </a:cubicBezTo>
                <a:cubicBezTo>
                  <a:pt x="3528366" y="2748894"/>
                  <a:pt x="3507534" y="2798631"/>
                  <a:pt x="3490905" y="2848660"/>
                </a:cubicBezTo>
                <a:cubicBezTo>
                  <a:pt x="3477958" y="2885973"/>
                  <a:pt x="3466463" y="2924624"/>
                  <a:pt x="3455859" y="2962301"/>
                </a:cubicBezTo>
                <a:cubicBezTo>
                  <a:pt x="3447266" y="2991993"/>
                  <a:pt x="3438672" y="3021673"/>
                  <a:pt x="3429112" y="3050469"/>
                </a:cubicBezTo>
                <a:cubicBezTo>
                  <a:pt x="3394330" y="3158977"/>
                  <a:pt x="3348719" y="3264654"/>
                  <a:pt x="3304862" y="3367476"/>
                </a:cubicBezTo>
                <a:lnTo>
                  <a:pt x="3276071" y="3429000"/>
                </a:lnTo>
                <a:lnTo>
                  <a:pt x="3240805" y="3429000"/>
                </a:lnTo>
                <a:lnTo>
                  <a:pt x="3275917" y="3354192"/>
                </a:lnTo>
                <a:cubicBezTo>
                  <a:pt x="3319817" y="3252303"/>
                  <a:pt x="3364982" y="3147108"/>
                  <a:pt x="3399358" y="3040011"/>
                </a:cubicBezTo>
                <a:cubicBezTo>
                  <a:pt x="3408430" y="3010778"/>
                  <a:pt x="3417061" y="2982021"/>
                  <a:pt x="3425650" y="2952333"/>
                </a:cubicBezTo>
                <a:cubicBezTo>
                  <a:pt x="3436256" y="2914653"/>
                  <a:pt x="3448199" y="2875520"/>
                  <a:pt x="3460661" y="2837763"/>
                </a:cubicBezTo>
                <a:cubicBezTo>
                  <a:pt x="3477731" y="2787246"/>
                  <a:pt x="3498530" y="2736579"/>
                  <a:pt x="3518021" y="2688298"/>
                </a:cubicBezTo>
                <a:cubicBezTo>
                  <a:pt x="3530339" y="2658462"/>
                  <a:pt x="3542206" y="2629115"/>
                  <a:pt x="3554035" y="2598832"/>
                </a:cubicBezTo>
                <a:cubicBezTo>
                  <a:pt x="3602956" y="2471128"/>
                  <a:pt x="3640454" y="2337362"/>
                  <a:pt x="3677174" y="2207351"/>
                </a:cubicBezTo>
                <a:cubicBezTo>
                  <a:pt x="3685353" y="2179086"/>
                  <a:pt x="3692308" y="2155047"/>
                  <a:pt x="3698819" y="2131503"/>
                </a:cubicBezTo>
                <a:cubicBezTo>
                  <a:pt x="3699603" y="2127742"/>
                  <a:pt x="3701314" y="2123952"/>
                  <a:pt x="3702094" y="2120194"/>
                </a:cubicBezTo>
                <a:cubicBezTo>
                  <a:pt x="3586407" y="2255227"/>
                  <a:pt x="3491727" y="2426671"/>
                  <a:pt x="3398355" y="2665603"/>
                </a:cubicBezTo>
                <a:cubicBezTo>
                  <a:pt x="3309322" y="2893763"/>
                  <a:pt x="3241029" y="3129474"/>
                  <a:pt x="3193941" y="3369775"/>
                </a:cubicBezTo>
                <a:lnTo>
                  <a:pt x="3184140" y="3429000"/>
                </a:lnTo>
                <a:lnTo>
                  <a:pt x="3099978" y="3429000"/>
                </a:lnTo>
                <a:lnTo>
                  <a:pt x="3101556" y="3414337"/>
                </a:lnTo>
                <a:cubicBezTo>
                  <a:pt x="3144932" y="3050621"/>
                  <a:pt x="3209988" y="2683612"/>
                  <a:pt x="3370162" y="2356550"/>
                </a:cubicBezTo>
                <a:cubicBezTo>
                  <a:pt x="3467073" y="2159398"/>
                  <a:pt x="3627623" y="2109666"/>
                  <a:pt x="3746477" y="1948889"/>
                </a:cubicBezTo>
                <a:cubicBezTo>
                  <a:pt x="3800786" y="1874532"/>
                  <a:pt x="3818424" y="1744820"/>
                  <a:pt x="3863399" y="1658257"/>
                </a:cubicBezTo>
                <a:cubicBezTo>
                  <a:pt x="3894981" y="1597843"/>
                  <a:pt x="3930436" y="1541007"/>
                  <a:pt x="3968712" y="1484989"/>
                </a:cubicBezTo>
                <a:cubicBezTo>
                  <a:pt x="3564505" y="1591029"/>
                  <a:pt x="3170154" y="1745588"/>
                  <a:pt x="2792390" y="1953974"/>
                </a:cubicBezTo>
                <a:lnTo>
                  <a:pt x="2714982" y="1998051"/>
                </a:lnTo>
                <a:cubicBezTo>
                  <a:pt x="2773600" y="2194577"/>
                  <a:pt x="2823261" y="2388201"/>
                  <a:pt x="2813361" y="2594912"/>
                </a:cubicBezTo>
                <a:cubicBezTo>
                  <a:pt x="2800935" y="2854826"/>
                  <a:pt x="2738768" y="3117188"/>
                  <a:pt x="2688430" y="3372564"/>
                </a:cubicBezTo>
                <a:cubicBezTo>
                  <a:pt x="2680286" y="3413403"/>
                  <a:pt x="2633415" y="3347749"/>
                  <a:pt x="2629626" y="3334394"/>
                </a:cubicBezTo>
                <a:cubicBezTo>
                  <a:pt x="2507208" y="2928509"/>
                  <a:pt x="2389664" y="2481450"/>
                  <a:pt x="2565328" y="2087399"/>
                </a:cubicBezTo>
                <a:cubicBezTo>
                  <a:pt x="2340344" y="2226334"/>
                  <a:pt x="2126262" y="2381607"/>
                  <a:pt x="1922999" y="2551343"/>
                </a:cubicBezTo>
                <a:cubicBezTo>
                  <a:pt x="1913735" y="2692357"/>
                  <a:pt x="1951823" y="2841268"/>
                  <a:pt x="1950261" y="2976858"/>
                </a:cubicBezTo>
                <a:cubicBezTo>
                  <a:pt x="2095468" y="2974315"/>
                  <a:pt x="2243415" y="3139324"/>
                  <a:pt x="2365554" y="3330107"/>
                </a:cubicBezTo>
                <a:lnTo>
                  <a:pt x="2424142" y="3429000"/>
                </a:lnTo>
                <a:lnTo>
                  <a:pt x="2395994" y="3429000"/>
                </a:lnTo>
                <a:lnTo>
                  <a:pt x="2392863" y="3423964"/>
                </a:lnTo>
                <a:cubicBezTo>
                  <a:pt x="2286592" y="3268030"/>
                  <a:pt x="2128210" y="3101604"/>
                  <a:pt x="2017589" y="3064982"/>
                </a:cubicBezTo>
                <a:cubicBezTo>
                  <a:pt x="2065428" y="3096607"/>
                  <a:pt x="2108651" y="3129340"/>
                  <a:pt x="2147336" y="3165052"/>
                </a:cubicBezTo>
                <a:cubicBezTo>
                  <a:pt x="2168131" y="3184249"/>
                  <a:pt x="2188032" y="3204414"/>
                  <a:pt x="2207047" y="3225540"/>
                </a:cubicBezTo>
                <a:cubicBezTo>
                  <a:pt x="2240670" y="3262852"/>
                  <a:pt x="2268864" y="3304110"/>
                  <a:pt x="2299106" y="3349931"/>
                </a:cubicBezTo>
                <a:lnTo>
                  <a:pt x="2314430" y="3372144"/>
                </a:lnTo>
                <a:lnTo>
                  <a:pt x="2352406" y="3429000"/>
                </a:lnTo>
                <a:lnTo>
                  <a:pt x="2314492" y="3429000"/>
                </a:lnTo>
                <a:lnTo>
                  <a:pt x="2288095" y="3389030"/>
                </a:lnTo>
                <a:lnTo>
                  <a:pt x="2272768" y="3366822"/>
                </a:lnTo>
                <a:cubicBezTo>
                  <a:pt x="2242565" y="3321921"/>
                  <a:pt x="2214890" y="3282042"/>
                  <a:pt x="2182715" y="3246071"/>
                </a:cubicBezTo>
                <a:cubicBezTo>
                  <a:pt x="2139301" y="3197043"/>
                  <a:pt x="2090046" y="3153375"/>
                  <a:pt x="2032061" y="3112380"/>
                </a:cubicBezTo>
                <a:cubicBezTo>
                  <a:pt x="2113005" y="3203219"/>
                  <a:pt x="2185837" y="3300905"/>
                  <a:pt x="2257220" y="3397257"/>
                </a:cubicBezTo>
                <a:lnTo>
                  <a:pt x="2281324" y="3429000"/>
                </a:lnTo>
                <a:lnTo>
                  <a:pt x="2242860" y="3429000"/>
                </a:lnTo>
                <a:lnTo>
                  <a:pt x="2232818" y="3415926"/>
                </a:lnTo>
                <a:cubicBezTo>
                  <a:pt x="2156524" y="3313256"/>
                  <a:pt x="2077809" y="3208351"/>
                  <a:pt x="1990172" y="3113121"/>
                </a:cubicBezTo>
                <a:cubicBezTo>
                  <a:pt x="2025229" y="3186236"/>
                  <a:pt x="2072239" y="3261202"/>
                  <a:pt x="2124090" y="3332017"/>
                </a:cubicBezTo>
                <a:lnTo>
                  <a:pt x="2200380" y="3429000"/>
                </a:lnTo>
                <a:lnTo>
                  <a:pt x="2147507" y="3429000"/>
                </a:lnTo>
                <a:lnTo>
                  <a:pt x="2070668" y="3332520"/>
                </a:lnTo>
                <a:cubicBezTo>
                  <a:pt x="2050397" y="3303060"/>
                  <a:pt x="1955949" y="3095860"/>
                  <a:pt x="1975142" y="3156570"/>
                </a:cubicBezTo>
                <a:cubicBezTo>
                  <a:pt x="1998651" y="3232010"/>
                  <a:pt x="2025657" y="3307543"/>
                  <a:pt x="2050035" y="3384345"/>
                </a:cubicBezTo>
                <a:lnTo>
                  <a:pt x="2063025" y="3429000"/>
                </a:lnTo>
                <a:lnTo>
                  <a:pt x="2021675" y="3429000"/>
                </a:lnTo>
                <a:lnTo>
                  <a:pt x="2019308" y="3418118"/>
                </a:lnTo>
                <a:cubicBezTo>
                  <a:pt x="1994223" y="3319278"/>
                  <a:pt x="1963999" y="3221518"/>
                  <a:pt x="1938835" y="3122160"/>
                </a:cubicBezTo>
                <a:cubicBezTo>
                  <a:pt x="1929908" y="3190047"/>
                  <a:pt x="1941143" y="3261322"/>
                  <a:pt x="1953230" y="3330699"/>
                </a:cubicBezTo>
                <a:lnTo>
                  <a:pt x="1956763" y="3349191"/>
                </a:lnTo>
                <a:lnTo>
                  <a:pt x="1967925" y="3429000"/>
                </a:lnTo>
                <a:lnTo>
                  <a:pt x="1936622" y="3429000"/>
                </a:lnTo>
                <a:lnTo>
                  <a:pt x="1926261" y="3355064"/>
                </a:lnTo>
                <a:lnTo>
                  <a:pt x="1922724" y="3336577"/>
                </a:lnTo>
                <a:cubicBezTo>
                  <a:pt x="1915473" y="3294948"/>
                  <a:pt x="1907737" y="3252875"/>
                  <a:pt x="1904650" y="3210616"/>
                </a:cubicBezTo>
                <a:lnTo>
                  <a:pt x="1885273" y="3429000"/>
                </a:lnTo>
                <a:lnTo>
                  <a:pt x="1854363" y="3429000"/>
                </a:lnTo>
                <a:lnTo>
                  <a:pt x="1880391" y="3174796"/>
                </a:lnTo>
                <a:cubicBezTo>
                  <a:pt x="1857032" y="3207864"/>
                  <a:pt x="1833268" y="3242346"/>
                  <a:pt x="1818273" y="3286729"/>
                </a:cubicBezTo>
                <a:cubicBezTo>
                  <a:pt x="1804852" y="3326735"/>
                  <a:pt x="1797634" y="3369725"/>
                  <a:pt x="1794691" y="3414239"/>
                </a:cubicBezTo>
                <a:cubicBezTo>
                  <a:pt x="1794765" y="3419159"/>
                  <a:pt x="1794840" y="3424080"/>
                  <a:pt x="1794914" y="3429000"/>
                </a:cubicBezTo>
                <a:lnTo>
                  <a:pt x="1746128" y="3429000"/>
                </a:lnTo>
                <a:lnTo>
                  <a:pt x="1753934" y="3295796"/>
                </a:lnTo>
                <a:cubicBezTo>
                  <a:pt x="1761216" y="3245140"/>
                  <a:pt x="1773366" y="3194443"/>
                  <a:pt x="1792053" y="3143396"/>
                </a:cubicBezTo>
                <a:cubicBezTo>
                  <a:pt x="1831929" y="3034223"/>
                  <a:pt x="1865036" y="2965363"/>
                  <a:pt x="1862248" y="2837397"/>
                </a:cubicBezTo>
                <a:cubicBezTo>
                  <a:pt x="1860953" y="2758277"/>
                  <a:pt x="1859762" y="2681946"/>
                  <a:pt x="1862250" y="2604531"/>
                </a:cubicBezTo>
                <a:cubicBezTo>
                  <a:pt x="1629459" y="2804327"/>
                  <a:pt x="1412286" y="3022119"/>
                  <a:pt x="1211999" y="3254610"/>
                </a:cubicBezTo>
                <a:cubicBezTo>
                  <a:pt x="1212594" y="3257848"/>
                  <a:pt x="1213637" y="3260601"/>
                  <a:pt x="1213266" y="3262947"/>
                </a:cubicBezTo>
                <a:cubicBezTo>
                  <a:pt x="1207239" y="3316048"/>
                  <a:pt x="1203941" y="3368982"/>
                  <a:pt x="1203370" y="3421676"/>
                </a:cubicBezTo>
                <a:cubicBezTo>
                  <a:pt x="1203470" y="3424117"/>
                  <a:pt x="1203571" y="3426559"/>
                  <a:pt x="1203671" y="3429000"/>
                </a:cubicBezTo>
                <a:lnTo>
                  <a:pt x="1143180" y="3429000"/>
                </a:lnTo>
                <a:cubicBezTo>
                  <a:pt x="1142845" y="3398348"/>
                  <a:pt x="1142511" y="3367697"/>
                  <a:pt x="1142176" y="3337045"/>
                </a:cubicBezTo>
                <a:lnTo>
                  <a:pt x="1067484" y="3429000"/>
                </a:lnTo>
                <a:lnTo>
                  <a:pt x="953928" y="3429000"/>
                </a:lnTo>
                <a:lnTo>
                  <a:pt x="959715" y="3421185"/>
                </a:lnTo>
                <a:cubicBezTo>
                  <a:pt x="1122351" y="3213955"/>
                  <a:pt x="1297493" y="3016464"/>
                  <a:pt x="1483788" y="2830174"/>
                </a:cubicBezTo>
                <a:cubicBezTo>
                  <a:pt x="1354519" y="2823700"/>
                  <a:pt x="1219786" y="2843526"/>
                  <a:pt x="1100671" y="2823137"/>
                </a:cubicBezTo>
                <a:cubicBezTo>
                  <a:pt x="1097473" y="2824667"/>
                  <a:pt x="1093344" y="2826226"/>
                  <a:pt x="1090144" y="2827748"/>
                </a:cubicBezTo>
                <a:cubicBezTo>
                  <a:pt x="1093160" y="2833221"/>
                  <a:pt x="1095726" y="2839172"/>
                  <a:pt x="1095872" y="2842892"/>
                </a:cubicBezTo>
                <a:cubicBezTo>
                  <a:pt x="1117034" y="3185754"/>
                  <a:pt x="501310" y="3336589"/>
                  <a:pt x="262785" y="3416450"/>
                </a:cubicBezTo>
                <a:cubicBezTo>
                  <a:pt x="240730" y="3423851"/>
                  <a:pt x="197167" y="3359461"/>
                  <a:pt x="209968" y="3341713"/>
                </a:cubicBezTo>
                <a:cubicBezTo>
                  <a:pt x="383281" y="3098661"/>
                  <a:pt x="615742" y="2948713"/>
                  <a:pt x="873460" y="2824768"/>
                </a:cubicBezTo>
                <a:cubicBezTo>
                  <a:pt x="626943" y="2762900"/>
                  <a:pt x="365733" y="2531633"/>
                  <a:pt x="192686" y="2420257"/>
                </a:cubicBezTo>
                <a:cubicBezTo>
                  <a:pt x="116185" y="2370690"/>
                  <a:pt x="52073" y="2325165"/>
                  <a:pt x="4696" y="2268668"/>
                </a:cubicBezTo>
                <a:lnTo>
                  <a:pt x="0" y="2260984"/>
                </a:lnTo>
                <a:lnTo>
                  <a:pt x="0" y="2084472"/>
                </a:lnTo>
                <a:lnTo>
                  <a:pt x="174101" y="2191277"/>
                </a:lnTo>
                <a:cubicBezTo>
                  <a:pt x="413334" y="2330164"/>
                  <a:pt x="660435" y="2456160"/>
                  <a:pt x="891800" y="2607935"/>
                </a:cubicBezTo>
                <a:cubicBezTo>
                  <a:pt x="944884" y="2642606"/>
                  <a:pt x="1012106" y="2716300"/>
                  <a:pt x="1072219" y="2740443"/>
                </a:cubicBezTo>
                <a:cubicBezTo>
                  <a:pt x="1072700" y="2740886"/>
                  <a:pt x="1073629" y="2740850"/>
                  <a:pt x="1074117" y="2741301"/>
                </a:cubicBezTo>
                <a:cubicBezTo>
                  <a:pt x="1077423" y="2742567"/>
                  <a:pt x="1080285" y="2744315"/>
                  <a:pt x="1083114" y="2745131"/>
                </a:cubicBezTo>
                <a:cubicBezTo>
                  <a:pt x="1205686" y="2782148"/>
                  <a:pt x="1403553" y="2733717"/>
                  <a:pt x="1543010" y="2762140"/>
                </a:cubicBezTo>
                <a:cubicBezTo>
                  <a:pt x="1545352" y="2762516"/>
                  <a:pt x="1548218" y="2764258"/>
                  <a:pt x="1551080" y="2766006"/>
                </a:cubicBezTo>
                <a:cubicBezTo>
                  <a:pt x="1796784" y="2527970"/>
                  <a:pt x="2061981" y="2311521"/>
                  <a:pt x="2345443" y="2120882"/>
                </a:cubicBezTo>
                <a:cubicBezTo>
                  <a:pt x="2141371" y="2118786"/>
                  <a:pt x="1930334" y="2175666"/>
                  <a:pt x="1721499" y="2170969"/>
                </a:cubicBezTo>
                <a:cubicBezTo>
                  <a:pt x="1398951" y="2164309"/>
                  <a:pt x="1081337" y="2118329"/>
                  <a:pt x="767716" y="2043768"/>
                </a:cubicBezTo>
                <a:cubicBezTo>
                  <a:pt x="753133" y="2040162"/>
                  <a:pt x="700946" y="1969599"/>
                  <a:pt x="722147" y="1964091"/>
                </a:cubicBezTo>
                <a:cubicBezTo>
                  <a:pt x="968781" y="1900673"/>
                  <a:pt x="1232259" y="1897588"/>
                  <a:pt x="1485552" y="1884202"/>
                </a:cubicBezTo>
                <a:cubicBezTo>
                  <a:pt x="1722589" y="1871930"/>
                  <a:pt x="1934026" y="1883502"/>
                  <a:pt x="2143004" y="1973420"/>
                </a:cubicBezTo>
                <a:cubicBezTo>
                  <a:pt x="2072259" y="1892879"/>
                  <a:pt x="2001915" y="1810927"/>
                  <a:pt x="1933391" y="1727971"/>
                </a:cubicBezTo>
                <a:cubicBezTo>
                  <a:pt x="1884964" y="1669829"/>
                  <a:pt x="1830279" y="1618453"/>
                  <a:pt x="1827118" y="1539410"/>
                </a:cubicBezTo>
                <a:cubicBezTo>
                  <a:pt x="1826899" y="1533830"/>
                  <a:pt x="1831287" y="1527131"/>
                  <a:pt x="1837349" y="1527357"/>
                </a:cubicBezTo>
                <a:cubicBezTo>
                  <a:pt x="1954786" y="1529180"/>
                  <a:pt x="2095955" y="1670243"/>
                  <a:pt x="2162835" y="1758853"/>
                </a:cubicBezTo>
                <a:cubicBezTo>
                  <a:pt x="2223806" y="1839314"/>
                  <a:pt x="2261117" y="1933764"/>
                  <a:pt x="2257167" y="2033123"/>
                </a:cubicBezTo>
                <a:cubicBezTo>
                  <a:pt x="2258619" y="2034463"/>
                  <a:pt x="2260110" y="2036731"/>
                  <a:pt x="2261598" y="2038998"/>
                </a:cubicBezTo>
                <a:cubicBezTo>
                  <a:pt x="2319293" y="2037627"/>
                  <a:pt x="2377620" y="2040418"/>
                  <a:pt x="2437177" y="2050608"/>
                </a:cubicBezTo>
                <a:cubicBezTo>
                  <a:pt x="2440002" y="2051429"/>
                  <a:pt x="2442387" y="2052726"/>
                  <a:pt x="2445247" y="2054476"/>
                </a:cubicBezTo>
                <a:cubicBezTo>
                  <a:pt x="2542410" y="1991910"/>
                  <a:pt x="2642483" y="1932023"/>
                  <a:pt x="2743626" y="1875819"/>
                </a:cubicBezTo>
                <a:cubicBezTo>
                  <a:pt x="2843877" y="1820576"/>
                  <a:pt x="2945694" y="1769471"/>
                  <a:pt x="3048102" y="1721595"/>
                </a:cubicBezTo>
                <a:cubicBezTo>
                  <a:pt x="2585795" y="1725639"/>
                  <a:pt x="2153807" y="1567795"/>
                  <a:pt x="1799414" y="1265732"/>
                </a:cubicBezTo>
                <a:cubicBezTo>
                  <a:pt x="1791709" y="1259523"/>
                  <a:pt x="1742423" y="1191635"/>
                  <a:pt x="1771735" y="1190929"/>
                </a:cubicBezTo>
                <a:cubicBezTo>
                  <a:pt x="2256142" y="1180405"/>
                  <a:pt x="2784409" y="1241721"/>
                  <a:pt x="3104273" y="1647159"/>
                </a:cubicBezTo>
                <a:cubicBezTo>
                  <a:pt x="3108183" y="1651663"/>
                  <a:pt x="3110711" y="1656686"/>
                  <a:pt x="3113245" y="1661705"/>
                </a:cubicBezTo>
                <a:cubicBezTo>
                  <a:pt x="3118189" y="1668958"/>
                  <a:pt x="3122727" y="1677622"/>
                  <a:pt x="3126294" y="1685400"/>
                </a:cubicBezTo>
                <a:cubicBezTo>
                  <a:pt x="3390302" y="1567262"/>
                  <a:pt x="3661785" y="1473036"/>
                  <a:pt x="3937433" y="1401473"/>
                </a:cubicBezTo>
                <a:cubicBezTo>
                  <a:pt x="3836176" y="1303523"/>
                  <a:pt x="3721785" y="1191668"/>
                  <a:pt x="3590475" y="1168974"/>
                </a:cubicBezTo>
                <a:cubicBezTo>
                  <a:pt x="3435249" y="1142111"/>
                  <a:pt x="3264279" y="1187605"/>
                  <a:pt x="3100264" y="1150845"/>
                </a:cubicBezTo>
                <a:cubicBezTo>
                  <a:pt x="2787310" y="1081393"/>
                  <a:pt x="2468738" y="941372"/>
                  <a:pt x="2183576" y="798150"/>
                </a:cubicBezTo>
                <a:cubicBezTo>
                  <a:pt x="2170260" y="791226"/>
                  <a:pt x="2115765" y="721220"/>
                  <a:pt x="2151029" y="717947"/>
                </a:cubicBezTo>
                <a:cubicBezTo>
                  <a:pt x="2677991" y="665203"/>
                  <a:pt x="3159089" y="688356"/>
                  <a:pt x="3563434" y="1040115"/>
                </a:cubicBezTo>
                <a:lnTo>
                  <a:pt x="3177952" y="228386"/>
                </a:lnTo>
                <a:cubicBezTo>
                  <a:pt x="3171337" y="214210"/>
                  <a:pt x="3161442" y="176414"/>
                  <a:pt x="3189263" y="196726"/>
                </a:cubicBezTo>
                <a:cubicBezTo>
                  <a:pt x="3348177" y="315655"/>
                  <a:pt x="3463235" y="479187"/>
                  <a:pt x="3560912" y="650863"/>
                </a:cubicBezTo>
                <a:cubicBezTo>
                  <a:pt x="3646545" y="800668"/>
                  <a:pt x="3658964" y="924983"/>
                  <a:pt x="3626636" y="1083230"/>
                </a:cubicBezTo>
                <a:cubicBezTo>
                  <a:pt x="3635603" y="1086129"/>
                  <a:pt x="3644081" y="1088586"/>
                  <a:pt x="3653088" y="1092417"/>
                </a:cubicBezTo>
                <a:cubicBezTo>
                  <a:pt x="3765052" y="1143828"/>
                  <a:pt x="3892199" y="1295230"/>
                  <a:pt x="3988128" y="1388267"/>
                </a:cubicBezTo>
                <a:cubicBezTo>
                  <a:pt x="4265269" y="1318971"/>
                  <a:pt x="4547054" y="1272774"/>
                  <a:pt x="4830582" y="1247000"/>
                </a:cubicBezTo>
                <a:lnTo>
                  <a:pt x="4830100" y="1246554"/>
                </a:lnTo>
                <a:cubicBezTo>
                  <a:pt x="4727027" y="940030"/>
                  <a:pt x="4271973" y="904199"/>
                  <a:pt x="4036318" y="718013"/>
                </a:cubicBezTo>
                <a:cubicBezTo>
                  <a:pt x="3810777" y="540273"/>
                  <a:pt x="3654591" y="291297"/>
                  <a:pt x="3432098" y="108312"/>
                </a:cubicBezTo>
                <a:cubicBezTo>
                  <a:pt x="3405134" y="86099"/>
                  <a:pt x="3391592" y="15385"/>
                  <a:pt x="3446761" y="32278"/>
                </a:cubicBezTo>
                <a:cubicBezTo>
                  <a:pt x="3801752" y="139638"/>
                  <a:pt x="4119982" y="317863"/>
                  <a:pt x="4419733" y="534555"/>
                </a:cubicBezTo>
                <a:cubicBezTo>
                  <a:pt x="4597168" y="662520"/>
                  <a:pt x="4760991" y="799417"/>
                  <a:pt x="4781371" y="1029604"/>
                </a:cubicBezTo>
                <a:cubicBezTo>
                  <a:pt x="4781562" y="1034257"/>
                  <a:pt x="4780772" y="1038014"/>
                  <a:pt x="4780440" y="1041290"/>
                </a:cubicBezTo>
                <a:cubicBezTo>
                  <a:pt x="4830364" y="1090056"/>
                  <a:pt x="4870983" y="1150844"/>
                  <a:pt x="4898954" y="1233092"/>
                </a:cubicBezTo>
                <a:cubicBezTo>
                  <a:pt x="4900480" y="1236288"/>
                  <a:pt x="4900107" y="1238630"/>
                  <a:pt x="4900699" y="1241867"/>
                </a:cubicBezTo>
                <a:cubicBezTo>
                  <a:pt x="5170915" y="1220815"/>
                  <a:pt x="5442360" y="1218817"/>
                  <a:pt x="5714511" y="1234483"/>
                </a:cubicBezTo>
                <a:cubicBezTo>
                  <a:pt x="5651495" y="1126157"/>
                  <a:pt x="5582088" y="1020879"/>
                  <a:pt x="5464793" y="964556"/>
                </a:cubicBezTo>
                <a:cubicBezTo>
                  <a:pt x="5463384" y="964148"/>
                  <a:pt x="5462860" y="962770"/>
                  <a:pt x="5461897" y="961879"/>
                </a:cubicBezTo>
                <a:cubicBezTo>
                  <a:pt x="5031826" y="876789"/>
                  <a:pt x="4661031" y="392458"/>
                  <a:pt x="4399417" y="23573"/>
                </a:cubicBezTo>
                <a:lnTo>
                  <a:pt x="4382818" y="0"/>
                </a:lnTo>
                <a:close/>
                <a:moveTo>
                  <a:pt x="1890928" y="0"/>
                </a:moveTo>
                <a:lnTo>
                  <a:pt x="1994713" y="0"/>
                </a:lnTo>
                <a:lnTo>
                  <a:pt x="1931354" y="46950"/>
                </a:lnTo>
                <a:cubicBezTo>
                  <a:pt x="1877666" y="83934"/>
                  <a:pt x="1822568" y="119048"/>
                  <a:pt x="1765923" y="152043"/>
                </a:cubicBezTo>
                <a:cubicBezTo>
                  <a:pt x="1744896" y="164696"/>
                  <a:pt x="1723857" y="174555"/>
                  <a:pt x="1702258" y="183286"/>
                </a:cubicBezTo>
                <a:cubicBezTo>
                  <a:pt x="1664333" y="221747"/>
                  <a:pt x="1731601" y="160836"/>
                  <a:pt x="1538370" y="382804"/>
                </a:cubicBezTo>
                <a:cubicBezTo>
                  <a:pt x="1278852" y="821311"/>
                  <a:pt x="915356" y="1171566"/>
                  <a:pt x="542867" y="1515092"/>
                </a:cubicBezTo>
                <a:cubicBezTo>
                  <a:pt x="521291" y="1535055"/>
                  <a:pt x="503482" y="1450596"/>
                  <a:pt x="515800" y="1433180"/>
                </a:cubicBezTo>
                <a:cubicBezTo>
                  <a:pt x="664236" y="1221055"/>
                  <a:pt x="747224" y="973666"/>
                  <a:pt x="909145" y="770225"/>
                </a:cubicBezTo>
                <a:cubicBezTo>
                  <a:pt x="998789" y="657824"/>
                  <a:pt x="1101084" y="562246"/>
                  <a:pt x="1214067" y="479561"/>
                </a:cubicBezTo>
                <a:cubicBezTo>
                  <a:pt x="1023317" y="544399"/>
                  <a:pt x="824392" y="591568"/>
                  <a:pt x="640967" y="676601"/>
                </a:cubicBezTo>
                <a:cubicBezTo>
                  <a:pt x="458381" y="761213"/>
                  <a:pt x="284593" y="863005"/>
                  <a:pt x="112563" y="967952"/>
                </a:cubicBezTo>
                <a:lnTo>
                  <a:pt x="0" y="1037006"/>
                </a:lnTo>
                <a:lnTo>
                  <a:pt x="0" y="804763"/>
                </a:lnTo>
                <a:lnTo>
                  <a:pt x="36881" y="771118"/>
                </a:lnTo>
                <a:cubicBezTo>
                  <a:pt x="302143" y="533792"/>
                  <a:pt x="585478" y="311226"/>
                  <a:pt x="910534" y="200753"/>
                </a:cubicBezTo>
                <a:cubicBezTo>
                  <a:pt x="1140280" y="122663"/>
                  <a:pt x="1356783" y="195873"/>
                  <a:pt x="1578717" y="146982"/>
                </a:cubicBezTo>
                <a:cubicBezTo>
                  <a:pt x="1683404" y="123672"/>
                  <a:pt x="1787691" y="70445"/>
                  <a:pt x="1887945" y="2196"/>
                </a:cubicBezTo>
                <a:lnTo>
                  <a:pt x="1890928"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2" name="Rectangle 71">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199"/>
            <a:ext cx="11277600" cy="5943602"/>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6" name="Text Placeholder 5">
            <a:extLst>
              <a:ext uri="{FF2B5EF4-FFF2-40B4-BE49-F238E27FC236}">
                <a16:creationId xmlns:a16="http://schemas.microsoft.com/office/drawing/2014/main" id="{D1ACA21F-A6A4-2E56-DF5C-CF3D52D6FB2E}"/>
              </a:ext>
            </a:extLst>
          </p:cNvPr>
          <p:cNvSpPr>
            <a:spLocks noGrp="1"/>
          </p:cNvSpPr>
          <p:nvPr>
            <p:ph type="body" sz="quarter" idx="16"/>
          </p:nvPr>
        </p:nvSpPr>
        <p:spPr>
          <a:xfrm>
            <a:off x="1142999" y="4267200"/>
            <a:ext cx="4495801" cy="914400"/>
          </a:xfrm>
        </p:spPr>
        <p:txBody>
          <a:bodyPr vert="horz" lIns="91440" tIns="45720" rIns="91440" bIns="45720" rtlCol="0">
            <a:normAutofit/>
          </a:bodyPr>
          <a:lstStyle/>
          <a:p>
            <a:pPr marL="0" indent="0">
              <a:buNone/>
            </a:pPr>
            <a:r>
              <a:rPr lang="en-US" sz="3200" kern="1200">
                <a:solidFill>
                  <a:schemeClr val="tx1">
                    <a:alpha val="55000"/>
                  </a:schemeClr>
                </a:solidFill>
                <a:latin typeface="+mn-lt"/>
                <a:ea typeface="+mn-ea"/>
                <a:cs typeface="+mn-cs"/>
              </a:rPr>
              <a:t>.</a:t>
            </a: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15709" r="-1" b="-1"/>
          <a:stretch/>
        </p:blipFill>
        <p:spPr>
          <a:xfrm>
            <a:off x="6619874" y="2118677"/>
            <a:ext cx="4657726" cy="2620641"/>
          </a:xfrm>
          <a:prstGeom prst="rect">
            <a:avLst/>
          </a:prstGeom>
        </p:spPr>
      </p:pic>
      <p:sp>
        <p:nvSpPr>
          <p:cNvPr id="3" name="TextBox 2">
            <a:extLst>
              <a:ext uri="{FF2B5EF4-FFF2-40B4-BE49-F238E27FC236}">
                <a16:creationId xmlns:a16="http://schemas.microsoft.com/office/drawing/2014/main" id="{4E3D807B-67FD-091B-EF41-B759818F5101}"/>
              </a:ext>
            </a:extLst>
          </p:cNvPr>
          <p:cNvSpPr txBox="1"/>
          <p:nvPr/>
        </p:nvSpPr>
        <p:spPr>
          <a:xfrm>
            <a:off x="660400" y="1733956"/>
            <a:ext cx="5845175" cy="3539430"/>
          </a:xfrm>
          <a:prstGeom prst="rect">
            <a:avLst/>
          </a:prstGeom>
          <a:noFill/>
        </p:spPr>
        <p:txBody>
          <a:bodyPr wrap="square" rtlCol="0">
            <a:spAutoFit/>
          </a:bodyPr>
          <a:lstStyle/>
          <a:p>
            <a:pPr marL="571500" indent="-571500">
              <a:buFont typeface="Arial" panose="020B0604020202020204" pitchFamily="34" charset="0"/>
              <a:buChar char="•"/>
            </a:pPr>
            <a:r>
              <a:rPr lang="en-US" sz="2000" b="1" dirty="0">
                <a:solidFill>
                  <a:schemeClr val="accent2"/>
                </a:solidFill>
              </a:rPr>
              <a:t>Officers can be charged in state or federal court for excessive force</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Murder, manslaughter, assault, official misconduct, and/or other charges as appropriate</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Federal Civil Rights charges</a:t>
            </a:r>
          </a:p>
          <a:p>
            <a:endParaRPr lang="en-US" sz="2000" b="1" dirty="0">
              <a:solidFill>
                <a:schemeClr val="accent2"/>
              </a:solidFill>
            </a:endParaRPr>
          </a:p>
          <a:p>
            <a:pPr marL="571500" indent="-571500">
              <a:buFont typeface="Arial" panose="020B0604020202020204" pitchFamily="34" charset="0"/>
              <a:buChar char="•"/>
            </a:pPr>
            <a:endParaRPr lang="en-US" sz="2000" b="1" dirty="0">
              <a:solidFill>
                <a:schemeClr val="accent2"/>
              </a:solidFill>
            </a:endParaRPr>
          </a:p>
          <a:p>
            <a:pPr algn="ctr"/>
            <a:endParaRPr lang="en-US" sz="4400" b="1" dirty="0">
              <a:solidFill>
                <a:schemeClr val="accent2"/>
              </a:solidFill>
            </a:endParaRPr>
          </a:p>
        </p:txBody>
      </p:sp>
      <p:sp>
        <p:nvSpPr>
          <p:cNvPr id="5" name="Title 4">
            <a:extLst>
              <a:ext uri="{FF2B5EF4-FFF2-40B4-BE49-F238E27FC236}">
                <a16:creationId xmlns:a16="http://schemas.microsoft.com/office/drawing/2014/main" id="{3AB6960C-576D-82FC-433F-5A75457D1CF5}"/>
              </a:ext>
            </a:extLst>
          </p:cNvPr>
          <p:cNvSpPr>
            <a:spLocks noGrp="1"/>
          </p:cNvSpPr>
          <p:nvPr>
            <p:ph type="title"/>
          </p:nvPr>
        </p:nvSpPr>
        <p:spPr>
          <a:xfrm>
            <a:off x="660400" y="805213"/>
            <a:ext cx="4978400" cy="830997"/>
          </a:xfrm>
        </p:spPr>
        <p:txBody>
          <a:bodyPr/>
          <a:lstStyle/>
          <a:p>
            <a:r>
              <a:rPr lang="en-US" dirty="0"/>
              <a:t>Criminal Charges</a:t>
            </a:r>
          </a:p>
        </p:txBody>
      </p:sp>
    </p:spTree>
    <p:extLst>
      <p:ext uri="{BB962C8B-B14F-4D97-AF65-F5344CB8AC3E}">
        <p14:creationId xmlns:p14="http://schemas.microsoft.com/office/powerpoint/2010/main" val="10024818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79" name="Rectangle 63">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80" name="Group 65">
            <a:extLst>
              <a:ext uri="{FF2B5EF4-FFF2-40B4-BE49-F238E27FC236}">
                <a16:creationId xmlns:a16="http://schemas.microsoft.com/office/drawing/2014/main" id="{5DD5AFF2-B0BF-41FA-BA95-B06DB47DF11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3429000"/>
            <a:ext cx="12191999" cy="3429000"/>
            <a:chOff x="7467600" y="0"/>
            <a:chExt cx="4724400" cy="6858000"/>
          </a:xfrm>
        </p:grpSpPr>
        <p:sp>
          <p:nvSpPr>
            <p:cNvPr id="67" name="Rectangle 66">
              <a:extLst>
                <a:ext uri="{FF2B5EF4-FFF2-40B4-BE49-F238E27FC236}">
                  <a16:creationId xmlns:a16="http://schemas.microsoft.com/office/drawing/2014/main" id="{346F474B-53B3-4567-B505-9E3D725108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Rectangle 67">
              <a:extLst>
                <a:ext uri="{FF2B5EF4-FFF2-40B4-BE49-F238E27FC236}">
                  <a16:creationId xmlns:a16="http://schemas.microsoft.com/office/drawing/2014/main" id="{10ECCC9F-C36C-4275-B251-A115347C1B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 name="Freeform: Shape 69">
            <a:extLst>
              <a:ext uri="{FF2B5EF4-FFF2-40B4-BE49-F238E27FC236}">
                <a16:creationId xmlns:a16="http://schemas.microsoft.com/office/drawing/2014/main" id="{3FE49A6B-0100-4397-88F8-FE2410D089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29000"/>
            <a:ext cx="12192000" cy="3429000"/>
          </a:xfrm>
          <a:custGeom>
            <a:avLst/>
            <a:gdLst>
              <a:gd name="connsiteX0" fmla="*/ 369702 w 12192000"/>
              <a:gd name="connsiteY0" fmla="*/ 3283169 h 3429000"/>
              <a:gd name="connsiteX1" fmla="*/ 366575 w 12192000"/>
              <a:gd name="connsiteY1" fmla="*/ 3286556 h 3429000"/>
              <a:gd name="connsiteX2" fmla="*/ 371637 w 12192000"/>
              <a:gd name="connsiteY2" fmla="*/ 3284954 h 3429000"/>
              <a:gd name="connsiteX3" fmla="*/ 7392322 w 12192000"/>
              <a:gd name="connsiteY3" fmla="*/ 3229238 h 3429000"/>
              <a:gd name="connsiteX4" fmla="*/ 7611337 w 12192000"/>
              <a:gd name="connsiteY4" fmla="*/ 3303821 h 3429000"/>
              <a:gd name="connsiteX5" fmla="*/ 7955762 w 12192000"/>
              <a:gd name="connsiteY5" fmla="*/ 3413006 h 3429000"/>
              <a:gd name="connsiteX6" fmla="*/ 7512455 w 12192000"/>
              <a:gd name="connsiteY6" fmla="*/ 3245734 h 3429000"/>
              <a:gd name="connsiteX7" fmla="*/ 9928143 w 12192000"/>
              <a:gd name="connsiteY7" fmla="*/ 3086312 h 3429000"/>
              <a:gd name="connsiteX8" fmla="*/ 9753801 w 12192000"/>
              <a:gd name="connsiteY8" fmla="*/ 3096103 h 3429000"/>
              <a:gd name="connsiteX9" fmla="*/ 9578027 w 12192000"/>
              <a:gd name="connsiteY9" fmla="*/ 3103104 h 3429000"/>
              <a:gd name="connsiteX10" fmla="*/ 9424342 w 12192000"/>
              <a:gd name="connsiteY10" fmla="*/ 3099403 h 3429000"/>
              <a:gd name="connsiteX11" fmla="*/ 9001907 w 12192000"/>
              <a:gd name="connsiteY11" fmla="*/ 3131369 h 3429000"/>
              <a:gd name="connsiteX12" fmla="*/ 8922138 w 12192000"/>
              <a:gd name="connsiteY12" fmla="*/ 3162702 h 3429000"/>
              <a:gd name="connsiteX13" fmla="*/ 9087550 w 12192000"/>
              <a:gd name="connsiteY13" fmla="*/ 3170765 h 3429000"/>
              <a:gd name="connsiteX14" fmla="*/ 9512475 w 12192000"/>
              <a:gd name="connsiteY14" fmla="*/ 3134693 h 3429000"/>
              <a:gd name="connsiteX15" fmla="*/ 9928143 w 12192000"/>
              <a:gd name="connsiteY15" fmla="*/ 3086312 h 3429000"/>
              <a:gd name="connsiteX16" fmla="*/ 9351220 w 12192000"/>
              <a:gd name="connsiteY16" fmla="*/ 3030370 h 3429000"/>
              <a:gd name="connsiteX17" fmla="*/ 8999756 w 12192000"/>
              <a:gd name="connsiteY17" fmla="*/ 3100929 h 3429000"/>
              <a:gd name="connsiteX18" fmla="*/ 9425830 w 12192000"/>
              <a:gd name="connsiteY18" fmla="*/ 3069517 h 3429000"/>
              <a:gd name="connsiteX19" fmla="*/ 9578307 w 12192000"/>
              <a:gd name="connsiteY19" fmla="*/ 3073035 h 3429000"/>
              <a:gd name="connsiteX20" fmla="*/ 9752771 w 12192000"/>
              <a:gd name="connsiteY20" fmla="*/ 3066471 h 3429000"/>
              <a:gd name="connsiteX21" fmla="*/ 9852779 w 12192000"/>
              <a:gd name="connsiteY21" fmla="*/ 3060665 h 3429000"/>
              <a:gd name="connsiteX22" fmla="*/ 9694862 w 12192000"/>
              <a:gd name="connsiteY22" fmla="*/ 3044140 h 3429000"/>
              <a:gd name="connsiteX23" fmla="*/ 9351220 w 12192000"/>
              <a:gd name="connsiteY23" fmla="*/ 3030370 h 3429000"/>
              <a:gd name="connsiteX24" fmla="*/ 1019354 w 12192000"/>
              <a:gd name="connsiteY24" fmla="*/ 2886006 h 3429000"/>
              <a:gd name="connsiteX25" fmla="*/ 441046 w 12192000"/>
              <a:gd name="connsiteY25" fmla="*/ 3262153 h 3429000"/>
              <a:gd name="connsiteX26" fmla="*/ 1019354 w 12192000"/>
              <a:gd name="connsiteY26" fmla="*/ 2886006 h 3429000"/>
              <a:gd name="connsiteX27" fmla="*/ 991680 w 12192000"/>
              <a:gd name="connsiteY27" fmla="*/ 2869413 h 3429000"/>
              <a:gd name="connsiteX28" fmla="*/ 409060 w 12192000"/>
              <a:gd name="connsiteY28" fmla="*/ 3242470 h 3429000"/>
              <a:gd name="connsiteX29" fmla="*/ 991680 w 12192000"/>
              <a:gd name="connsiteY29" fmla="*/ 2869413 h 3429000"/>
              <a:gd name="connsiteX30" fmla="*/ 7254615 w 12192000"/>
              <a:gd name="connsiteY30" fmla="*/ 2482918 h 3429000"/>
              <a:gd name="connsiteX31" fmla="*/ 7312589 w 12192000"/>
              <a:gd name="connsiteY31" fmla="*/ 2553309 h 3429000"/>
              <a:gd name="connsiteX32" fmla="*/ 7580896 w 12192000"/>
              <a:gd name="connsiteY32" fmla="*/ 2973069 h 3429000"/>
              <a:gd name="connsiteX33" fmla="*/ 7990862 w 12192000"/>
              <a:gd name="connsiteY33" fmla="*/ 3378025 h 3429000"/>
              <a:gd name="connsiteX34" fmla="*/ 7871964 w 12192000"/>
              <a:gd name="connsiteY34" fmla="*/ 3220139 h 3429000"/>
              <a:gd name="connsiteX35" fmla="*/ 7859674 w 12192000"/>
              <a:gd name="connsiteY35" fmla="*/ 3207358 h 3429000"/>
              <a:gd name="connsiteX36" fmla="*/ 7545050 w 12192000"/>
              <a:gd name="connsiteY36" fmla="*/ 2831110 h 3429000"/>
              <a:gd name="connsiteX37" fmla="*/ 7254615 w 12192000"/>
              <a:gd name="connsiteY37" fmla="*/ 2482918 h 3429000"/>
              <a:gd name="connsiteX38" fmla="*/ 9078855 w 12192000"/>
              <a:gd name="connsiteY38" fmla="*/ 2455754 h 3429000"/>
              <a:gd name="connsiteX39" fmla="*/ 8825188 w 12192000"/>
              <a:gd name="connsiteY39" fmla="*/ 3067752 h 3429000"/>
              <a:gd name="connsiteX40" fmla="*/ 9078855 w 12192000"/>
              <a:gd name="connsiteY40" fmla="*/ 2455754 h 3429000"/>
              <a:gd name="connsiteX41" fmla="*/ 9113805 w 12192000"/>
              <a:gd name="connsiteY41" fmla="*/ 2454072 h 3429000"/>
              <a:gd name="connsiteX42" fmla="*/ 8855200 w 12192000"/>
              <a:gd name="connsiteY42" fmla="*/ 3065950 h 3429000"/>
              <a:gd name="connsiteX43" fmla="*/ 9113805 w 12192000"/>
              <a:gd name="connsiteY43" fmla="*/ 2454072 h 3429000"/>
              <a:gd name="connsiteX44" fmla="*/ 9123940 w 12192000"/>
              <a:gd name="connsiteY44" fmla="*/ 2396040 h 3429000"/>
              <a:gd name="connsiteX45" fmla="*/ 9120846 w 12192000"/>
              <a:gd name="connsiteY45" fmla="*/ 2400053 h 3429000"/>
              <a:gd name="connsiteX46" fmla="*/ 9123267 w 12192000"/>
              <a:gd name="connsiteY46" fmla="*/ 2400425 h 3429000"/>
              <a:gd name="connsiteX47" fmla="*/ 103333 w 12192000"/>
              <a:gd name="connsiteY47" fmla="*/ 2270602 h 3429000"/>
              <a:gd name="connsiteX48" fmla="*/ 233938 w 12192000"/>
              <a:gd name="connsiteY48" fmla="*/ 2380416 h 3429000"/>
              <a:gd name="connsiteX49" fmla="*/ 883580 w 12192000"/>
              <a:gd name="connsiteY49" fmla="*/ 2751710 h 3429000"/>
              <a:gd name="connsiteX50" fmla="*/ 487337 w 12192000"/>
              <a:gd name="connsiteY50" fmla="*/ 2521182 h 3429000"/>
              <a:gd name="connsiteX51" fmla="*/ 354051 w 12192000"/>
              <a:gd name="connsiteY51" fmla="*/ 2425912 h 3429000"/>
              <a:gd name="connsiteX52" fmla="*/ 195436 w 12192000"/>
              <a:gd name="connsiteY52" fmla="*/ 2326068 h 3429000"/>
              <a:gd name="connsiteX53" fmla="*/ 5539432 w 12192000"/>
              <a:gd name="connsiteY53" fmla="*/ 2213928 h 3429000"/>
              <a:gd name="connsiteX54" fmla="*/ 5555462 w 12192000"/>
              <a:gd name="connsiteY54" fmla="*/ 2265454 h 3429000"/>
              <a:gd name="connsiteX55" fmla="*/ 5828270 w 12192000"/>
              <a:gd name="connsiteY55" fmla="*/ 2891663 h 3429000"/>
              <a:gd name="connsiteX56" fmla="*/ 5947416 w 12192000"/>
              <a:gd name="connsiteY56" fmla="*/ 3145846 h 3429000"/>
              <a:gd name="connsiteX57" fmla="*/ 5539432 w 12192000"/>
              <a:gd name="connsiteY57" fmla="*/ 2213928 h 3429000"/>
              <a:gd name="connsiteX58" fmla="*/ 51253 w 12192000"/>
              <a:gd name="connsiteY58" fmla="*/ 2202825 h 3429000"/>
              <a:gd name="connsiteX59" fmla="*/ 211622 w 12192000"/>
              <a:gd name="connsiteY59" fmla="*/ 2299803 h 3429000"/>
              <a:gd name="connsiteX60" fmla="*/ 371652 w 12192000"/>
              <a:gd name="connsiteY60" fmla="*/ 2400062 h 3429000"/>
              <a:gd name="connsiteX61" fmla="*/ 505903 w 12192000"/>
              <a:gd name="connsiteY61" fmla="*/ 2496221 h 3429000"/>
              <a:gd name="connsiteX62" fmla="*/ 899240 w 12192000"/>
              <a:gd name="connsiteY62" fmla="*/ 2724068 h 3429000"/>
              <a:gd name="connsiteX63" fmla="*/ 988114 w 12192000"/>
              <a:gd name="connsiteY63" fmla="*/ 2745204 h 3429000"/>
              <a:gd name="connsiteX64" fmla="*/ 845971 w 12192000"/>
              <a:gd name="connsiteY64" fmla="*/ 2638177 h 3429000"/>
              <a:gd name="connsiteX65" fmla="*/ 448057 w 12192000"/>
              <a:gd name="connsiteY65" fmla="*/ 2412376 h 3429000"/>
              <a:gd name="connsiteX66" fmla="*/ 51253 w 12192000"/>
              <a:gd name="connsiteY66" fmla="*/ 2202825 h 3429000"/>
              <a:gd name="connsiteX67" fmla="*/ 2606687 w 12192000"/>
              <a:gd name="connsiteY67" fmla="*/ 2201718 h 3429000"/>
              <a:gd name="connsiteX68" fmla="*/ 2645658 w 12192000"/>
              <a:gd name="connsiteY68" fmla="*/ 3211259 h 3429000"/>
              <a:gd name="connsiteX69" fmla="*/ 2606687 w 12192000"/>
              <a:gd name="connsiteY69" fmla="*/ 2201718 h 3429000"/>
              <a:gd name="connsiteX70" fmla="*/ 10097724 w 12192000"/>
              <a:gd name="connsiteY70" fmla="*/ 2162852 h 3429000"/>
              <a:gd name="connsiteX71" fmla="*/ 9645248 w 12192000"/>
              <a:gd name="connsiteY71" fmla="*/ 2201119 h 3429000"/>
              <a:gd name="connsiteX72" fmla="*/ 9543858 w 12192000"/>
              <a:gd name="connsiteY72" fmla="*/ 2221510 h 3429000"/>
              <a:gd name="connsiteX73" fmla="*/ 9681648 w 12192000"/>
              <a:gd name="connsiteY73" fmla="*/ 2200828 h 3429000"/>
              <a:gd name="connsiteX74" fmla="*/ 10557846 w 12192000"/>
              <a:gd name="connsiteY74" fmla="*/ 2172337 h 3429000"/>
              <a:gd name="connsiteX75" fmla="*/ 10301704 w 12192000"/>
              <a:gd name="connsiteY75" fmla="*/ 2169847 h 3429000"/>
              <a:gd name="connsiteX76" fmla="*/ 10250553 w 12192000"/>
              <a:gd name="connsiteY76" fmla="*/ 2166539 h 3429000"/>
              <a:gd name="connsiteX77" fmla="*/ 10097724 w 12192000"/>
              <a:gd name="connsiteY77" fmla="*/ 2162852 h 3429000"/>
              <a:gd name="connsiteX78" fmla="*/ 3642057 w 12192000"/>
              <a:gd name="connsiteY78" fmla="*/ 2144487 h 3429000"/>
              <a:gd name="connsiteX79" fmla="*/ 3632981 w 12192000"/>
              <a:gd name="connsiteY79" fmla="*/ 2150437 h 3429000"/>
              <a:gd name="connsiteX80" fmla="*/ 3382436 w 12192000"/>
              <a:gd name="connsiteY80" fmla="*/ 2523726 h 3429000"/>
              <a:gd name="connsiteX81" fmla="*/ 3191929 w 12192000"/>
              <a:gd name="connsiteY81" fmla="*/ 3233669 h 3429000"/>
              <a:gd name="connsiteX82" fmla="*/ 3369898 w 12192000"/>
              <a:gd name="connsiteY82" fmla="*/ 2652771 h 3429000"/>
              <a:gd name="connsiteX83" fmla="*/ 3642057 w 12192000"/>
              <a:gd name="connsiteY83" fmla="*/ 2144487 h 3429000"/>
              <a:gd name="connsiteX84" fmla="*/ 7015907 w 12192000"/>
              <a:gd name="connsiteY84" fmla="*/ 2112548 h 3429000"/>
              <a:gd name="connsiteX85" fmla="*/ 7259646 w 12192000"/>
              <a:gd name="connsiteY85" fmla="*/ 2336985 h 3429000"/>
              <a:gd name="connsiteX86" fmla="*/ 7741483 w 12192000"/>
              <a:gd name="connsiteY86" fmla="*/ 2850980 h 3429000"/>
              <a:gd name="connsiteX87" fmla="*/ 8008941 w 12192000"/>
              <a:gd name="connsiteY87" fmla="*/ 3304560 h 3429000"/>
              <a:gd name="connsiteX88" fmla="*/ 7999234 w 12192000"/>
              <a:gd name="connsiteY88" fmla="*/ 3181993 h 3429000"/>
              <a:gd name="connsiteX89" fmla="*/ 7715154 w 12192000"/>
              <a:gd name="connsiteY89" fmla="*/ 2768148 h 3429000"/>
              <a:gd name="connsiteX90" fmla="*/ 7271900 w 12192000"/>
              <a:gd name="connsiteY90" fmla="*/ 2305551 h 3429000"/>
              <a:gd name="connsiteX91" fmla="*/ 7015907 w 12192000"/>
              <a:gd name="connsiteY91" fmla="*/ 2112548 h 3429000"/>
              <a:gd name="connsiteX92" fmla="*/ 2650666 w 12192000"/>
              <a:gd name="connsiteY92" fmla="*/ 2101686 h 3429000"/>
              <a:gd name="connsiteX93" fmla="*/ 2650249 w 12192000"/>
              <a:gd name="connsiteY93" fmla="*/ 2103101 h 3429000"/>
              <a:gd name="connsiteX94" fmla="*/ 2663808 w 12192000"/>
              <a:gd name="connsiteY94" fmla="*/ 3106215 h 3429000"/>
              <a:gd name="connsiteX95" fmla="*/ 2665418 w 12192000"/>
              <a:gd name="connsiteY95" fmla="*/ 2703756 h 3429000"/>
              <a:gd name="connsiteX96" fmla="*/ 2650666 w 12192000"/>
              <a:gd name="connsiteY96" fmla="*/ 2101686 h 3429000"/>
              <a:gd name="connsiteX97" fmla="*/ 10218664 w 12192000"/>
              <a:gd name="connsiteY97" fmla="*/ 2096300 h 3429000"/>
              <a:gd name="connsiteX98" fmla="*/ 10086154 w 12192000"/>
              <a:gd name="connsiteY98" fmla="*/ 2096937 h 3429000"/>
              <a:gd name="connsiteX99" fmla="*/ 9778614 w 12192000"/>
              <a:gd name="connsiteY99" fmla="*/ 2121189 h 3429000"/>
              <a:gd name="connsiteX100" fmla="*/ 9601703 w 12192000"/>
              <a:gd name="connsiteY100" fmla="*/ 2176852 h 3429000"/>
              <a:gd name="connsiteX101" fmla="*/ 9641684 w 12192000"/>
              <a:gd name="connsiteY101" fmla="*/ 2171203 h 3429000"/>
              <a:gd name="connsiteX102" fmla="*/ 10252799 w 12192000"/>
              <a:gd name="connsiteY102" fmla="*/ 2135971 h 3429000"/>
              <a:gd name="connsiteX103" fmla="*/ 10304297 w 12192000"/>
              <a:gd name="connsiteY103" fmla="*/ 2139822 h 3429000"/>
              <a:gd name="connsiteX104" fmla="*/ 10533945 w 12192000"/>
              <a:gd name="connsiteY104" fmla="*/ 2144703 h 3429000"/>
              <a:gd name="connsiteX105" fmla="*/ 10446061 w 12192000"/>
              <a:gd name="connsiteY105" fmla="*/ 2126562 h 3429000"/>
              <a:gd name="connsiteX106" fmla="*/ 10360877 w 12192000"/>
              <a:gd name="connsiteY106" fmla="*/ 2109004 h 3429000"/>
              <a:gd name="connsiteX107" fmla="*/ 10218664 w 12192000"/>
              <a:gd name="connsiteY107" fmla="*/ 2096300 h 3429000"/>
              <a:gd name="connsiteX108" fmla="*/ 6946849 w 12192000"/>
              <a:gd name="connsiteY108" fmla="*/ 2094271 h 3429000"/>
              <a:gd name="connsiteX109" fmla="*/ 6946972 w 12192000"/>
              <a:gd name="connsiteY109" fmla="*/ 2097491 h 3429000"/>
              <a:gd name="connsiteX110" fmla="*/ 7105827 w 12192000"/>
              <a:gd name="connsiteY110" fmla="*/ 2289700 h 3429000"/>
              <a:gd name="connsiteX111" fmla="*/ 7126431 w 12192000"/>
              <a:gd name="connsiteY111" fmla="*/ 2308872 h 3429000"/>
              <a:gd name="connsiteX112" fmla="*/ 7567269 w 12192000"/>
              <a:gd name="connsiteY112" fmla="*/ 2811461 h 3429000"/>
              <a:gd name="connsiteX113" fmla="*/ 7880270 w 12192000"/>
              <a:gd name="connsiteY113" fmla="*/ 3186176 h 3429000"/>
              <a:gd name="connsiteX114" fmla="*/ 7892560 w 12192000"/>
              <a:gd name="connsiteY114" fmla="*/ 3198949 h 3429000"/>
              <a:gd name="connsiteX115" fmla="*/ 7971643 w 12192000"/>
              <a:gd name="connsiteY115" fmla="*/ 3289236 h 3429000"/>
              <a:gd name="connsiteX116" fmla="*/ 7719359 w 12192000"/>
              <a:gd name="connsiteY116" fmla="*/ 2870011 h 3429000"/>
              <a:gd name="connsiteX117" fmla="*/ 7240170 w 12192000"/>
              <a:gd name="connsiteY117" fmla="*/ 2358985 h 3429000"/>
              <a:gd name="connsiteX118" fmla="*/ 6946849 w 12192000"/>
              <a:gd name="connsiteY118" fmla="*/ 2094271 h 3429000"/>
              <a:gd name="connsiteX119" fmla="*/ 2680277 w 12192000"/>
              <a:gd name="connsiteY119" fmla="*/ 2050204 h 3429000"/>
              <a:gd name="connsiteX120" fmla="*/ 2678972 w 12192000"/>
              <a:gd name="connsiteY120" fmla="*/ 2052582 h 3429000"/>
              <a:gd name="connsiteX121" fmla="*/ 2696666 w 12192000"/>
              <a:gd name="connsiteY121" fmla="*/ 2704836 h 3429000"/>
              <a:gd name="connsiteX122" fmla="*/ 2695769 w 12192000"/>
              <a:gd name="connsiteY122" fmla="*/ 2961955 h 3429000"/>
              <a:gd name="connsiteX123" fmla="*/ 2739893 w 12192000"/>
              <a:gd name="connsiteY123" fmla="*/ 2679357 h 3429000"/>
              <a:gd name="connsiteX124" fmla="*/ 2680277 w 12192000"/>
              <a:gd name="connsiteY124" fmla="*/ 2050204 h 3429000"/>
              <a:gd name="connsiteX125" fmla="*/ 1132195 w 12192000"/>
              <a:gd name="connsiteY125" fmla="*/ 2038980 h 3429000"/>
              <a:gd name="connsiteX126" fmla="*/ 1679056 w 12192000"/>
              <a:gd name="connsiteY126" fmla="*/ 2087907 h 3429000"/>
              <a:gd name="connsiteX127" fmla="*/ 2128648 w 12192000"/>
              <a:gd name="connsiteY127" fmla="*/ 2045249 h 3429000"/>
              <a:gd name="connsiteX128" fmla="*/ 1825619 w 12192000"/>
              <a:gd name="connsiteY128" fmla="*/ 2049447 h 3429000"/>
              <a:gd name="connsiteX129" fmla="*/ 1737798 w 12192000"/>
              <a:gd name="connsiteY129" fmla="*/ 2054353 h 3429000"/>
              <a:gd name="connsiteX130" fmla="*/ 1132195 w 12192000"/>
              <a:gd name="connsiteY130" fmla="*/ 2038980 h 3429000"/>
              <a:gd name="connsiteX131" fmla="*/ 10104407 w 12192000"/>
              <a:gd name="connsiteY131" fmla="*/ 2029317 h 3429000"/>
              <a:gd name="connsiteX132" fmla="*/ 9704375 w 12192000"/>
              <a:gd name="connsiteY132" fmla="*/ 2107349 h 3429000"/>
              <a:gd name="connsiteX133" fmla="*/ 9773804 w 12192000"/>
              <a:gd name="connsiteY133" fmla="*/ 2090543 h 3429000"/>
              <a:gd name="connsiteX134" fmla="*/ 10086605 w 12192000"/>
              <a:gd name="connsiteY134" fmla="*/ 2065992 h 3429000"/>
              <a:gd name="connsiteX135" fmla="*/ 10367276 w 12192000"/>
              <a:gd name="connsiteY135" fmla="*/ 2078848 h 3429000"/>
              <a:gd name="connsiteX136" fmla="*/ 10454262 w 12192000"/>
              <a:gd name="connsiteY136" fmla="*/ 2096798 h 3429000"/>
              <a:gd name="connsiteX137" fmla="*/ 10569223 w 12192000"/>
              <a:gd name="connsiteY137" fmla="*/ 2118311 h 3429000"/>
              <a:gd name="connsiteX138" fmla="*/ 10104407 w 12192000"/>
              <a:gd name="connsiteY138" fmla="*/ 2029317 h 3429000"/>
              <a:gd name="connsiteX139" fmla="*/ 6861797 w 12192000"/>
              <a:gd name="connsiteY139" fmla="*/ 1990899 h 3429000"/>
              <a:gd name="connsiteX140" fmla="*/ 6879594 w 12192000"/>
              <a:gd name="connsiteY140" fmla="*/ 1995547 h 3429000"/>
              <a:gd name="connsiteX141" fmla="*/ 7789028 w 12192000"/>
              <a:gd name="connsiteY141" fmla="*/ 2783316 h 3429000"/>
              <a:gd name="connsiteX142" fmla="*/ 8093600 w 12192000"/>
              <a:gd name="connsiteY142" fmla="*/ 3281671 h 3429000"/>
              <a:gd name="connsiteX143" fmla="*/ 8129425 w 12192000"/>
              <a:gd name="connsiteY143" fmla="*/ 3425298 h 3429000"/>
              <a:gd name="connsiteX144" fmla="*/ 8130898 w 12192000"/>
              <a:gd name="connsiteY144" fmla="*/ 3428998 h 3429000"/>
              <a:gd name="connsiteX145" fmla="*/ 7899365 w 12192000"/>
              <a:gd name="connsiteY145" fmla="*/ 3428998 h 3429000"/>
              <a:gd name="connsiteX146" fmla="*/ 7761176 w 12192000"/>
              <a:gd name="connsiteY146" fmla="*/ 3387656 h 3429000"/>
              <a:gd name="connsiteX147" fmla="*/ 7602080 w 12192000"/>
              <a:gd name="connsiteY147" fmla="*/ 3331867 h 3429000"/>
              <a:gd name="connsiteX148" fmla="*/ 7289862 w 12192000"/>
              <a:gd name="connsiteY148" fmla="*/ 3230827 h 3429000"/>
              <a:gd name="connsiteX149" fmla="*/ 7582411 w 12192000"/>
              <a:gd name="connsiteY149" fmla="*/ 3355122 h 3429000"/>
              <a:gd name="connsiteX150" fmla="*/ 7605759 w 12192000"/>
              <a:gd name="connsiteY150" fmla="*/ 3364465 h 3429000"/>
              <a:gd name="connsiteX151" fmla="*/ 7737910 w 12192000"/>
              <a:gd name="connsiteY151" fmla="*/ 3411638 h 3429000"/>
              <a:gd name="connsiteX152" fmla="*/ 7826532 w 12192000"/>
              <a:gd name="connsiteY152" fmla="*/ 3428999 h 3429000"/>
              <a:gd name="connsiteX153" fmla="*/ 7696096 w 12192000"/>
              <a:gd name="connsiteY153" fmla="*/ 3428999 h 3429000"/>
              <a:gd name="connsiteX154" fmla="*/ 7594081 w 12192000"/>
              <a:gd name="connsiteY154" fmla="*/ 3392149 h 3429000"/>
              <a:gd name="connsiteX155" fmla="*/ 7570734 w 12192000"/>
              <a:gd name="connsiteY155" fmla="*/ 3382799 h 3429000"/>
              <a:gd name="connsiteX156" fmla="*/ 7271814 w 12192000"/>
              <a:gd name="connsiteY156" fmla="*/ 3255601 h 3429000"/>
              <a:gd name="connsiteX157" fmla="*/ 7585232 w 12192000"/>
              <a:gd name="connsiteY157" fmla="*/ 3421060 h 3429000"/>
              <a:gd name="connsiteX158" fmla="*/ 7613775 w 12192000"/>
              <a:gd name="connsiteY158" fmla="*/ 3428998 h 3429000"/>
              <a:gd name="connsiteX159" fmla="*/ 7522197 w 12192000"/>
              <a:gd name="connsiteY159" fmla="*/ 3428998 h 3429000"/>
              <a:gd name="connsiteX160" fmla="*/ 7410696 w 12192000"/>
              <a:gd name="connsiteY160" fmla="*/ 3374861 h 3429000"/>
              <a:gd name="connsiteX161" fmla="*/ 7088673 w 12192000"/>
              <a:gd name="connsiteY161" fmla="*/ 3181396 h 3429000"/>
              <a:gd name="connsiteX162" fmla="*/ 7090188 w 12192000"/>
              <a:gd name="connsiteY162" fmla="*/ 3155365 h 3429000"/>
              <a:gd name="connsiteX163" fmla="*/ 7780046 w 12192000"/>
              <a:gd name="connsiteY163" fmla="*/ 3282283 h 3429000"/>
              <a:gd name="connsiteX164" fmla="*/ 7944957 w 12192000"/>
              <a:gd name="connsiteY164" fmla="*/ 3370347 h 3429000"/>
              <a:gd name="connsiteX165" fmla="*/ 7601828 w 12192000"/>
              <a:gd name="connsiteY165" fmla="*/ 3074934 h 3429000"/>
              <a:gd name="connsiteX166" fmla="*/ 7042773 w 12192000"/>
              <a:gd name="connsiteY166" fmla="*/ 2305011 h 3429000"/>
              <a:gd name="connsiteX167" fmla="*/ 6844835 w 12192000"/>
              <a:gd name="connsiteY167" fmla="*/ 1995988 h 3429000"/>
              <a:gd name="connsiteX168" fmla="*/ 6861797 w 12192000"/>
              <a:gd name="connsiteY168" fmla="*/ 1990899 h 3429000"/>
              <a:gd name="connsiteX169" fmla="*/ 1456157 w 12192000"/>
              <a:gd name="connsiteY169" fmla="*/ 1942404 h 3429000"/>
              <a:gd name="connsiteX170" fmla="*/ 1244432 w 12192000"/>
              <a:gd name="connsiteY170" fmla="*/ 1956601 h 3429000"/>
              <a:gd name="connsiteX171" fmla="*/ 973990 w 12192000"/>
              <a:gd name="connsiteY171" fmla="*/ 1995940 h 3429000"/>
              <a:gd name="connsiteX172" fmla="*/ 1103809 w 12192000"/>
              <a:gd name="connsiteY172" fmla="*/ 2004720 h 3429000"/>
              <a:gd name="connsiteX173" fmla="*/ 1123454 w 12192000"/>
              <a:gd name="connsiteY173" fmla="*/ 2006727 h 3429000"/>
              <a:gd name="connsiteX174" fmla="*/ 1737017 w 12192000"/>
              <a:gd name="connsiteY174" fmla="*/ 2023183 h 3429000"/>
              <a:gd name="connsiteX175" fmla="*/ 1824397 w 12192000"/>
              <a:gd name="connsiteY175" fmla="*/ 2018757 h 3429000"/>
              <a:gd name="connsiteX176" fmla="*/ 2070059 w 12192000"/>
              <a:gd name="connsiteY176" fmla="*/ 2012660 h 3429000"/>
              <a:gd name="connsiteX177" fmla="*/ 1456157 w 12192000"/>
              <a:gd name="connsiteY177" fmla="*/ 1942404 h 3429000"/>
              <a:gd name="connsiteX178" fmla="*/ 4988186 w 12192000"/>
              <a:gd name="connsiteY178" fmla="*/ 1787467 h 3429000"/>
              <a:gd name="connsiteX179" fmla="*/ 4777334 w 12192000"/>
              <a:gd name="connsiteY179" fmla="*/ 1977072 h 3429000"/>
              <a:gd name="connsiteX180" fmla="*/ 4718341 w 12192000"/>
              <a:gd name="connsiteY180" fmla="*/ 2039043 h 3429000"/>
              <a:gd name="connsiteX181" fmla="*/ 4604655 w 12192000"/>
              <a:gd name="connsiteY181" fmla="*/ 2154434 h 3429000"/>
              <a:gd name="connsiteX182" fmla="*/ 4565074 w 12192000"/>
              <a:gd name="connsiteY182" fmla="*/ 2189550 h 3429000"/>
              <a:gd name="connsiteX183" fmla="*/ 4988186 w 12192000"/>
              <a:gd name="connsiteY183" fmla="*/ 1787467 h 3429000"/>
              <a:gd name="connsiteX184" fmla="*/ 4978032 w 12192000"/>
              <a:gd name="connsiteY184" fmla="*/ 1754809 h 3429000"/>
              <a:gd name="connsiteX185" fmla="*/ 4463413 w 12192000"/>
              <a:gd name="connsiteY185" fmla="*/ 2186162 h 3429000"/>
              <a:gd name="connsiteX186" fmla="*/ 4358134 w 12192000"/>
              <a:gd name="connsiteY186" fmla="*/ 2313791 h 3429000"/>
              <a:gd name="connsiteX187" fmla="*/ 4376219 w 12192000"/>
              <a:gd name="connsiteY187" fmla="*/ 2300027 h 3429000"/>
              <a:gd name="connsiteX188" fmla="*/ 4582340 w 12192000"/>
              <a:gd name="connsiteY188" fmla="*/ 2132037 h 3429000"/>
              <a:gd name="connsiteX189" fmla="*/ 4694684 w 12192000"/>
              <a:gd name="connsiteY189" fmla="*/ 2018098 h 3429000"/>
              <a:gd name="connsiteX190" fmla="*/ 4754123 w 12192000"/>
              <a:gd name="connsiteY190" fmla="*/ 1955643 h 3429000"/>
              <a:gd name="connsiteX191" fmla="*/ 4978032 w 12192000"/>
              <a:gd name="connsiteY191" fmla="*/ 1754809 h 3429000"/>
              <a:gd name="connsiteX192" fmla="*/ 7427076 w 12192000"/>
              <a:gd name="connsiteY192" fmla="*/ 1713684 h 3429000"/>
              <a:gd name="connsiteX193" fmla="*/ 7485963 w 12192000"/>
              <a:gd name="connsiteY193" fmla="*/ 1745783 h 3429000"/>
              <a:gd name="connsiteX194" fmla="*/ 7719410 w 12192000"/>
              <a:gd name="connsiteY194" fmla="*/ 1928281 h 3429000"/>
              <a:gd name="connsiteX195" fmla="*/ 7907163 w 12192000"/>
              <a:gd name="connsiteY195" fmla="*/ 2117863 h 3429000"/>
              <a:gd name="connsiteX196" fmla="*/ 7956656 w 12192000"/>
              <a:gd name="connsiteY196" fmla="*/ 2186961 h 3429000"/>
              <a:gd name="connsiteX197" fmla="*/ 8023445 w 12192000"/>
              <a:gd name="connsiteY197" fmla="*/ 2276642 h 3429000"/>
              <a:gd name="connsiteX198" fmla="*/ 7754656 w 12192000"/>
              <a:gd name="connsiteY198" fmla="*/ 1912546 h 3429000"/>
              <a:gd name="connsiteX199" fmla="*/ 7427076 w 12192000"/>
              <a:gd name="connsiteY199" fmla="*/ 1713684 h 3429000"/>
              <a:gd name="connsiteX200" fmla="*/ 7312201 w 12192000"/>
              <a:gd name="connsiteY200" fmla="*/ 1699278 h 3429000"/>
              <a:gd name="connsiteX201" fmla="*/ 7343603 w 12192000"/>
              <a:gd name="connsiteY201" fmla="*/ 1720746 h 3429000"/>
              <a:gd name="connsiteX202" fmla="*/ 7791759 w 12192000"/>
              <a:gd name="connsiteY202" fmla="*/ 2086717 h 3429000"/>
              <a:gd name="connsiteX203" fmla="*/ 7825280 w 12192000"/>
              <a:gd name="connsiteY203" fmla="*/ 2122608 h 3429000"/>
              <a:gd name="connsiteX204" fmla="*/ 7982410 w 12192000"/>
              <a:gd name="connsiteY204" fmla="*/ 2273551 h 3429000"/>
              <a:gd name="connsiteX205" fmla="*/ 7932408 w 12192000"/>
              <a:gd name="connsiteY205" fmla="*/ 2203736 h 3429000"/>
              <a:gd name="connsiteX206" fmla="*/ 7883927 w 12192000"/>
              <a:gd name="connsiteY206" fmla="*/ 2136087 h 3429000"/>
              <a:gd name="connsiteX207" fmla="*/ 7699832 w 12192000"/>
              <a:gd name="connsiteY207" fmla="*/ 1950904 h 3429000"/>
              <a:gd name="connsiteX208" fmla="*/ 7470240 w 12192000"/>
              <a:gd name="connsiteY208" fmla="*/ 1771559 h 3429000"/>
              <a:gd name="connsiteX209" fmla="*/ 7312201 w 12192000"/>
              <a:gd name="connsiteY209" fmla="*/ 1699278 h 3429000"/>
              <a:gd name="connsiteX210" fmla="*/ 7244057 w 12192000"/>
              <a:gd name="connsiteY210" fmla="*/ 1695233 h 3429000"/>
              <a:gd name="connsiteX211" fmla="*/ 7353035 w 12192000"/>
              <a:gd name="connsiteY211" fmla="*/ 1768318 h 3429000"/>
              <a:gd name="connsiteX212" fmla="*/ 7981878 w 12192000"/>
              <a:gd name="connsiteY212" fmla="*/ 2309345 h 3429000"/>
              <a:gd name="connsiteX213" fmla="*/ 7804780 w 12192000"/>
              <a:gd name="connsiteY213" fmla="*/ 2143174 h 3429000"/>
              <a:gd name="connsiteX214" fmla="*/ 7771164 w 12192000"/>
              <a:gd name="connsiteY214" fmla="*/ 2107908 h 3429000"/>
              <a:gd name="connsiteX215" fmla="*/ 7327465 w 12192000"/>
              <a:gd name="connsiteY215" fmla="*/ 1745181 h 3429000"/>
              <a:gd name="connsiteX216" fmla="*/ 7244057 w 12192000"/>
              <a:gd name="connsiteY216" fmla="*/ 1695233 h 3429000"/>
              <a:gd name="connsiteX217" fmla="*/ 7133363 w 12192000"/>
              <a:gd name="connsiteY217" fmla="*/ 1621246 h 3429000"/>
              <a:gd name="connsiteX218" fmla="*/ 8128687 w 12192000"/>
              <a:gd name="connsiteY218" fmla="*/ 2361959 h 3429000"/>
              <a:gd name="connsiteX219" fmla="*/ 8497002 w 12192000"/>
              <a:gd name="connsiteY219" fmla="*/ 2775913 h 3429000"/>
              <a:gd name="connsiteX220" fmla="*/ 8514292 w 12192000"/>
              <a:gd name="connsiteY220" fmla="*/ 2586372 h 3429000"/>
              <a:gd name="connsiteX221" fmla="*/ 8491838 w 12192000"/>
              <a:gd name="connsiteY221" fmla="*/ 1907275 h 3429000"/>
              <a:gd name="connsiteX222" fmla="*/ 8605731 w 12192000"/>
              <a:gd name="connsiteY222" fmla="*/ 2171804 h 3429000"/>
              <a:gd name="connsiteX223" fmla="*/ 8594880 w 12192000"/>
              <a:gd name="connsiteY223" fmla="*/ 2610262 h 3429000"/>
              <a:gd name="connsiteX224" fmla="*/ 8494242 w 12192000"/>
              <a:gd name="connsiteY224" fmla="*/ 3363600 h 3429000"/>
              <a:gd name="connsiteX225" fmla="*/ 8794675 w 12192000"/>
              <a:gd name="connsiteY225" fmla="*/ 3161735 h 3429000"/>
              <a:gd name="connsiteX226" fmla="*/ 8800448 w 12192000"/>
              <a:gd name="connsiteY226" fmla="*/ 3152371 h 3429000"/>
              <a:gd name="connsiteX227" fmla="*/ 8788186 w 12192000"/>
              <a:gd name="connsiteY227" fmla="*/ 3143441 h 3429000"/>
              <a:gd name="connsiteX228" fmla="*/ 9137232 w 12192000"/>
              <a:gd name="connsiteY228" fmla="*/ 2236639 h 3429000"/>
              <a:gd name="connsiteX229" fmla="*/ 9216765 w 12192000"/>
              <a:gd name="connsiteY229" fmla="*/ 2267416 h 3429000"/>
              <a:gd name="connsiteX230" fmla="*/ 8969849 w 12192000"/>
              <a:gd name="connsiteY230" fmla="*/ 3037405 h 3429000"/>
              <a:gd name="connsiteX231" fmla="*/ 9706237 w 12192000"/>
              <a:gd name="connsiteY231" fmla="*/ 2990148 h 3429000"/>
              <a:gd name="connsiteX232" fmla="*/ 10110375 w 12192000"/>
              <a:gd name="connsiteY232" fmla="*/ 3134116 h 3429000"/>
              <a:gd name="connsiteX233" fmla="*/ 10096281 w 12192000"/>
              <a:gd name="connsiteY233" fmla="*/ 3149254 h 3429000"/>
              <a:gd name="connsiteX234" fmla="*/ 9067672 w 12192000"/>
              <a:gd name="connsiteY234" fmla="*/ 3219608 h 3429000"/>
              <a:gd name="connsiteX235" fmla="*/ 8859441 w 12192000"/>
              <a:gd name="connsiteY235" fmla="*/ 3212028 h 3429000"/>
              <a:gd name="connsiteX236" fmla="*/ 8857528 w 12192000"/>
              <a:gd name="connsiteY236" fmla="*/ 3212375 h 3429000"/>
              <a:gd name="connsiteX237" fmla="*/ 8848579 w 12192000"/>
              <a:gd name="connsiteY237" fmla="*/ 3214204 h 3429000"/>
              <a:gd name="connsiteX238" fmla="*/ 8576285 w 12192000"/>
              <a:gd name="connsiteY238" fmla="*/ 3395788 h 3429000"/>
              <a:gd name="connsiteX239" fmla="*/ 8519159 w 12192000"/>
              <a:gd name="connsiteY239" fmla="*/ 3428998 h 3429000"/>
              <a:gd name="connsiteX240" fmla="*/ 8393540 w 12192000"/>
              <a:gd name="connsiteY240" fmla="*/ 3428998 h 3429000"/>
              <a:gd name="connsiteX241" fmla="*/ 8417346 w 12192000"/>
              <a:gd name="connsiteY241" fmla="*/ 3316652 h 3429000"/>
              <a:gd name="connsiteX242" fmla="*/ 8485502 w 12192000"/>
              <a:gd name="connsiteY242" fmla="*/ 2879216 h 3429000"/>
              <a:gd name="connsiteX243" fmla="*/ 8480214 w 12192000"/>
              <a:gd name="connsiteY243" fmla="*/ 2873278 h 3429000"/>
              <a:gd name="connsiteX244" fmla="*/ 8112215 w 12192000"/>
              <a:gd name="connsiteY244" fmla="*/ 2408768 h 3429000"/>
              <a:gd name="connsiteX245" fmla="*/ 8095146 w 12192000"/>
              <a:gd name="connsiteY245" fmla="*/ 2402943 h 3429000"/>
              <a:gd name="connsiteX246" fmla="*/ 7131946 w 12192000"/>
              <a:gd name="connsiteY246" fmla="*/ 1646653 h 3429000"/>
              <a:gd name="connsiteX247" fmla="*/ 7133363 w 12192000"/>
              <a:gd name="connsiteY247" fmla="*/ 1621246 h 3429000"/>
              <a:gd name="connsiteX248" fmla="*/ 1903353 w 12192000"/>
              <a:gd name="connsiteY248" fmla="*/ 1615827 h 3429000"/>
              <a:gd name="connsiteX249" fmla="*/ 1936931 w 12192000"/>
              <a:gd name="connsiteY249" fmla="*/ 1664954 h 3429000"/>
              <a:gd name="connsiteX250" fmla="*/ 2195868 w 12192000"/>
              <a:gd name="connsiteY250" fmla="*/ 1967574 h 3429000"/>
              <a:gd name="connsiteX251" fmla="*/ 2088852 w 12192000"/>
              <a:gd name="connsiteY251" fmla="*/ 1737123 h 3429000"/>
              <a:gd name="connsiteX252" fmla="*/ 1958241 w 12192000"/>
              <a:gd name="connsiteY252" fmla="*/ 1638955 h 3429000"/>
              <a:gd name="connsiteX253" fmla="*/ 1903353 w 12192000"/>
              <a:gd name="connsiteY253" fmla="*/ 1615827 h 3429000"/>
              <a:gd name="connsiteX254" fmla="*/ 11544294 w 12192000"/>
              <a:gd name="connsiteY254" fmla="*/ 1515364 h 3429000"/>
              <a:gd name="connsiteX255" fmla="*/ 11755210 w 12192000"/>
              <a:gd name="connsiteY255" fmla="*/ 2159157 h 3429000"/>
              <a:gd name="connsiteX256" fmla="*/ 11544294 w 12192000"/>
              <a:gd name="connsiteY256" fmla="*/ 1515364 h 3429000"/>
              <a:gd name="connsiteX257" fmla="*/ 11571408 w 12192000"/>
              <a:gd name="connsiteY257" fmla="*/ 1489599 h 3429000"/>
              <a:gd name="connsiteX258" fmla="*/ 11778250 w 12192000"/>
              <a:gd name="connsiteY258" fmla="*/ 2136760 h 3429000"/>
              <a:gd name="connsiteX259" fmla="*/ 11571408 w 12192000"/>
              <a:gd name="connsiteY259" fmla="*/ 1489599 h 3429000"/>
              <a:gd name="connsiteX260" fmla="*/ 11540154 w 12192000"/>
              <a:gd name="connsiteY260" fmla="*/ 1438303 h 3429000"/>
              <a:gd name="connsiteX261" fmla="*/ 11540380 w 12192000"/>
              <a:gd name="connsiteY261" fmla="*/ 1443526 h 3429000"/>
              <a:gd name="connsiteX262" fmla="*/ 11542590 w 12192000"/>
              <a:gd name="connsiteY262" fmla="*/ 1442112 h 3429000"/>
              <a:gd name="connsiteX263" fmla="*/ 10567662 w 12192000"/>
              <a:gd name="connsiteY263" fmla="*/ 1437948 h 3429000"/>
              <a:gd name="connsiteX264" fmla="*/ 10431225 w 12192000"/>
              <a:gd name="connsiteY264" fmla="*/ 1448568 h 3429000"/>
              <a:gd name="connsiteX265" fmla="*/ 10277556 w 12192000"/>
              <a:gd name="connsiteY265" fmla="*/ 1460247 h 3429000"/>
              <a:gd name="connsiteX266" fmla="*/ 10155875 w 12192000"/>
              <a:gd name="connsiteY266" fmla="*/ 1453769 h 3429000"/>
              <a:gd name="connsiteX267" fmla="*/ 10072733 w 12192000"/>
              <a:gd name="connsiteY267" fmla="*/ 1447924 h 3429000"/>
              <a:gd name="connsiteX268" fmla="*/ 9882500 w 12192000"/>
              <a:gd name="connsiteY268" fmla="*/ 1452330 h 3429000"/>
              <a:gd name="connsiteX269" fmla="*/ 9685205 w 12192000"/>
              <a:gd name="connsiteY269" fmla="*/ 1456650 h 3429000"/>
              <a:gd name="connsiteX270" fmla="*/ 9666932 w 12192000"/>
              <a:gd name="connsiteY270" fmla="*/ 1456075 h 3429000"/>
              <a:gd name="connsiteX271" fmla="*/ 9608662 w 12192000"/>
              <a:gd name="connsiteY271" fmla="*/ 1455027 h 3429000"/>
              <a:gd name="connsiteX272" fmla="*/ 10026230 w 12192000"/>
              <a:gd name="connsiteY272" fmla="*/ 1509088 h 3429000"/>
              <a:gd name="connsiteX273" fmla="*/ 10567662 w 12192000"/>
              <a:gd name="connsiteY273" fmla="*/ 1437948 h 3429000"/>
              <a:gd name="connsiteX274" fmla="*/ 10221015 w 12192000"/>
              <a:gd name="connsiteY274" fmla="*/ 1354657 h 3429000"/>
              <a:gd name="connsiteX275" fmla="*/ 10107121 w 12192000"/>
              <a:gd name="connsiteY275" fmla="*/ 1356091 h 3429000"/>
              <a:gd name="connsiteX276" fmla="*/ 9660668 w 12192000"/>
              <a:gd name="connsiteY276" fmla="*/ 1425595 h 3429000"/>
              <a:gd name="connsiteX277" fmla="*/ 9669531 w 12192000"/>
              <a:gd name="connsiteY277" fmla="*/ 1426057 h 3429000"/>
              <a:gd name="connsiteX278" fmla="*/ 9687254 w 12192000"/>
              <a:gd name="connsiteY278" fmla="*/ 1426986 h 3429000"/>
              <a:gd name="connsiteX279" fmla="*/ 9881290 w 12192000"/>
              <a:gd name="connsiteY279" fmla="*/ 1422445 h 3429000"/>
              <a:gd name="connsiteX280" fmla="*/ 10074432 w 12192000"/>
              <a:gd name="connsiteY280" fmla="*/ 1417715 h 3429000"/>
              <a:gd name="connsiteX281" fmla="*/ 10159369 w 12192000"/>
              <a:gd name="connsiteY281" fmla="*/ 1423935 h 3429000"/>
              <a:gd name="connsiteX282" fmla="*/ 10278706 w 12192000"/>
              <a:gd name="connsiteY282" fmla="*/ 1430393 h 3429000"/>
              <a:gd name="connsiteX283" fmla="*/ 10429120 w 12192000"/>
              <a:gd name="connsiteY283" fmla="*/ 1418493 h 3429000"/>
              <a:gd name="connsiteX284" fmla="*/ 10538565 w 12192000"/>
              <a:gd name="connsiteY284" fmla="*/ 1408270 h 3429000"/>
              <a:gd name="connsiteX285" fmla="*/ 10221015 w 12192000"/>
              <a:gd name="connsiteY285" fmla="*/ 1354657 h 3429000"/>
              <a:gd name="connsiteX286" fmla="*/ 1979378 w 12192000"/>
              <a:gd name="connsiteY286" fmla="*/ 1340504 h 3429000"/>
              <a:gd name="connsiteX287" fmla="*/ 2882120 w 12192000"/>
              <a:gd name="connsiteY287" fmla="*/ 1635547 h 3429000"/>
              <a:gd name="connsiteX288" fmla="*/ 2793103 w 12192000"/>
              <a:gd name="connsiteY288" fmla="*/ 1610699 h 3429000"/>
              <a:gd name="connsiteX289" fmla="*/ 2770041 w 12192000"/>
              <a:gd name="connsiteY289" fmla="*/ 1604634 h 3429000"/>
              <a:gd name="connsiteX290" fmla="*/ 1979378 w 12192000"/>
              <a:gd name="connsiteY290" fmla="*/ 1340504 h 3429000"/>
              <a:gd name="connsiteX291" fmla="*/ 1927410 w 12192000"/>
              <a:gd name="connsiteY291" fmla="*/ 1287164 h 3429000"/>
              <a:gd name="connsiteX292" fmla="*/ 1959587 w 12192000"/>
              <a:gd name="connsiteY292" fmla="*/ 1299849 h 3429000"/>
              <a:gd name="connsiteX293" fmla="*/ 2777707 w 12192000"/>
              <a:gd name="connsiteY293" fmla="*/ 1574991 h 3429000"/>
              <a:gd name="connsiteX294" fmla="*/ 2800768 w 12192000"/>
              <a:gd name="connsiteY294" fmla="*/ 1581056 h 3429000"/>
              <a:gd name="connsiteX295" fmla="*/ 2879408 w 12192000"/>
              <a:gd name="connsiteY295" fmla="*/ 1602590 h 3429000"/>
              <a:gd name="connsiteX296" fmla="*/ 2862295 w 12192000"/>
              <a:gd name="connsiteY296" fmla="*/ 1593958 h 3429000"/>
              <a:gd name="connsiteX297" fmla="*/ 2813343 w 12192000"/>
              <a:gd name="connsiteY297" fmla="*/ 1569369 h 3429000"/>
              <a:gd name="connsiteX298" fmla="*/ 2646245 w 12192000"/>
              <a:gd name="connsiteY298" fmla="*/ 1501999 h 3429000"/>
              <a:gd name="connsiteX299" fmla="*/ 1999243 w 12192000"/>
              <a:gd name="connsiteY299" fmla="*/ 1301524 h 3429000"/>
              <a:gd name="connsiteX300" fmla="*/ 1979527 w 12192000"/>
              <a:gd name="connsiteY300" fmla="*/ 1297651 h 3429000"/>
              <a:gd name="connsiteX301" fmla="*/ 1997014 w 12192000"/>
              <a:gd name="connsiteY301" fmla="*/ 1269007 h 3429000"/>
              <a:gd name="connsiteX302" fmla="*/ 2005458 w 12192000"/>
              <a:gd name="connsiteY302" fmla="*/ 1270540 h 3429000"/>
              <a:gd name="connsiteX303" fmla="*/ 2657186 w 12192000"/>
              <a:gd name="connsiteY303" fmla="*/ 1472687 h 3429000"/>
              <a:gd name="connsiteX304" fmla="*/ 2826662 w 12192000"/>
              <a:gd name="connsiteY304" fmla="*/ 1541362 h 3429000"/>
              <a:gd name="connsiteX305" fmla="*/ 2876100 w 12192000"/>
              <a:gd name="connsiteY305" fmla="*/ 1566397 h 3429000"/>
              <a:gd name="connsiteX306" fmla="*/ 3042600 w 12192000"/>
              <a:gd name="connsiteY306" fmla="*/ 1630532 h 3429000"/>
              <a:gd name="connsiteX307" fmla="*/ 1997014 w 12192000"/>
              <a:gd name="connsiteY307" fmla="*/ 1269007 h 3429000"/>
              <a:gd name="connsiteX308" fmla="*/ 9857254 w 12192000"/>
              <a:gd name="connsiteY308" fmla="*/ 846904 h 3429000"/>
              <a:gd name="connsiteX309" fmla="*/ 8989866 w 12192000"/>
              <a:gd name="connsiteY309" fmla="*/ 1043742 h 3429000"/>
              <a:gd name="connsiteX310" fmla="*/ 8931614 w 12192000"/>
              <a:gd name="connsiteY310" fmla="*/ 1069508 h 3429000"/>
              <a:gd name="connsiteX311" fmla="*/ 8843711 w 12192000"/>
              <a:gd name="connsiteY311" fmla="*/ 1107334 h 3429000"/>
              <a:gd name="connsiteX312" fmla="*/ 8966093 w 12192000"/>
              <a:gd name="connsiteY312" fmla="*/ 1073509 h 3429000"/>
              <a:gd name="connsiteX313" fmla="*/ 9299227 w 12192000"/>
              <a:gd name="connsiteY313" fmla="*/ 1025994 h 3429000"/>
              <a:gd name="connsiteX314" fmla="*/ 9857254 w 12192000"/>
              <a:gd name="connsiteY314" fmla="*/ 846904 h 3429000"/>
              <a:gd name="connsiteX315" fmla="*/ 9615182 w 12192000"/>
              <a:gd name="connsiteY315" fmla="*/ 791499 h 3429000"/>
              <a:gd name="connsiteX316" fmla="*/ 9023688 w 12192000"/>
              <a:gd name="connsiteY316" fmla="*/ 996819 h 3429000"/>
              <a:gd name="connsiteX317" fmla="*/ 9814527 w 12192000"/>
              <a:gd name="connsiteY317" fmla="*/ 819048 h 3429000"/>
              <a:gd name="connsiteX318" fmla="*/ 9615182 w 12192000"/>
              <a:gd name="connsiteY318" fmla="*/ 791499 h 3429000"/>
              <a:gd name="connsiteX319" fmla="*/ 2305292 w 12192000"/>
              <a:gd name="connsiteY319" fmla="*/ 790492 h 3429000"/>
              <a:gd name="connsiteX320" fmla="*/ 3360922 w 12192000"/>
              <a:gd name="connsiteY320" fmla="*/ 1100373 h 3429000"/>
              <a:gd name="connsiteX321" fmla="*/ 3492420 w 12192000"/>
              <a:gd name="connsiteY321" fmla="*/ 1081145 h 3429000"/>
              <a:gd name="connsiteX322" fmla="*/ 3364086 w 12192000"/>
              <a:gd name="connsiteY322" fmla="*/ 1051340 h 3429000"/>
              <a:gd name="connsiteX323" fmla="*/ 3225818 w 12192000"/>
              <a:gd name="connsiteY323" fmla="*/ 982822 h 3429000"/>
              <a:gd name="connsiteX324" fmla="*/ 3129696 w 12192000"/>
              <a:gd name="connsiteY324" fmla="*/ 931704 h 3429000"/>
              <a:gd name="connsiteX325" fmla="*/ 2814545 w 12192000"/>
              <a:gd name="connsiteY325" fmla="*/ 853955 h 3429000"/>
              <a:gd name="connsiteX326" fmla="*/ 2305292 w 12192000"/>
              <a:gd name="connsiteY326" fmla="*/ 790492 h 3429000"/>
              <a:gd name="connsiteX327" fmla="*/ 2626982 w 12192000"/>
              <a:gd name="connsiteY327" fmla="*/ 777450 h 3429000"/>
              <a:gd name="connsiteX328" fmla="*/ 2490617 w 12192000"/>
              <a:gd name="connsiteY328" fmla="*/ 777951 h 3429000"/>
              <a:gd name="connsiteX329" fmla="*/ 2819869 w 12192000"/>
              <a:gd name="connsiteY329" fmla="*/ 823936 h 3429000"/>
              <a:gd name="connsiteX330" fmla="*/ 3143018 w 12192000"/>
              <a:gd name="connsiteY330" fmla="*/ 903698 h 3429000"/>
              <a:gd name="connsiteX331" fmla="*/ 3241520 w 12192000"/>
              <a:gd name="connsiteY331" fmla="*/ 956112 h 3429000"/>
              <a:gd name="connsiteX332" fmla="*/ 3374575 w 12192000"/>
              <a:gd name="connsiteY332" fmla="*/ 1022517 h 3429000"/>
              <a:gd name="connsiteX333" fmla="*/ 3505221 w 12192000"/>
              <a:gd name="connsiteY333" fmla="*/ 1051757 h 3429000"/>
              <a:gd name="connsiteX334" fmla="*/ 2626982 w 12192000"/>
              <a:gd name="connsiteY334" fmla="*/ 777450 h 3429000"/>
              <a:gd name="connsiteX335" fmla="*/ 9258094 w 12192000"/>
              <a:gd name="connsiteY335" fmla="*/ 529602 h 3429000"/>
              <a:gd name="connsiteX336" fmla="*/ 8526712 w 12192000"/>
              <a:gd name="connsiteY336" fmla="*/ 690804 h 3429000"/>
              <a:gd name="connsiteX337" fmla="*/ 9258094 w 12192000"/>
              <a:gd name="connsiteY337" fmla="*/ 529602 h 3429000"/>
              <a:gd name="connsiteX338" fmla="*/ 1310106 w 12192000"/>
              <a:gd name="connsiteY338" fmla="*/ 514217 h 3429000"/>
              <a:gd name="connsiteX339" fmla="*/ 854994 w 12192000"/>
              <a:gd name="connsiteY339" fmla="*/ 970136 h 3429000"/>
              <a:gd name="connsiteX340" fmla="*/ 742462 w 12192000"/>
              <a:gd name="connsiteY340" fmla="*/ 1165648 h 3429000"/>
              <a:gd name="connsiteX341" fmla="*/ 820602 w 12192000"/>
              <a:gd name="connsiteY341" fmla="*/ 1056915 h 3429000"/>
              <a:gd name="connsiteX342" fmla="*/ 878295 w 12192000"/>
              <a:gd name="connsiteY342" fmla="*/ 974594 h 3429000"/>
              <a:gd name="connsiteX343" fmla="*/ 1240607 w 12192000"/>
              <a:gd name="connsiteY343" fmla="*/ 581401 h 3429000"/>
              <a:gd name="connsiteX344" fmla="*/ 11225213 w 12192000"/>
              <a:gd name="connsiteY344" fmla="*/ 507722 h 3429000"/>
              <a:gd name="connsiteX345" fmla="*/ 11182914 w 12192000"/>
              <a:gd name="connsiteY345" fmla="*/ 767771 h 3429000"/>
              <a:gd name="connsiteX346" fmla="*/ 11099211 w 12192000"/>
              <a:gd name="connsiteY346" fmla="*/ 1184594 h 3429000"/>
              <a:gd name="connsiteX347" fmla="*/ 11064509 w 12192000"/>
              <a:gd name="connsiteY347" fmla="*/ 1278830 h 3429000"/>
              <a:gd name="connsiteX348" fmla="*/ 11049349 w 12192000"/>
              <a:gd name="connsiteY348" fmla="*/ 1318418 h 3429000"/>
              <a:gd name="connsiteX349" fmla="*/ 10978260 w 12192000"/>
              <a:gd name="connsiteY349" fmla="*/ 1537094 h 3429000"/>
              <a:gd name="connsiteX350" fmla="*/ 11225213 w 12192000"/>
              <a:gd name="connsiteY350" fmla="*/ 507722 h 3429000"/>
              <a:gd name="connsiteX351" fmla="*/ 9168987 w 12192000"/>
              <a:gd name="connsiteY351" fmla="*/ 490232 h 3429000"/>
              <a:gd name="connsiteX352" fmla="*/ 8603910 w 12192000"/>
              <a:gd name="connsiteY352" fmla="*/ 639895 h 3429000"/>
              <a:gd name="connsiteX353" fmla="*/ 9252382 w 12192000"/>
              <a:gd name="connsiteY353" fmla="*/ 498759 h 3429000"/>
              <a:gd name="connsiteX354" fmla="*/ 9168987 w 12192000"/>
              <a:gd name="connsiteY354" fmla="*/ 490232 h 3429000"/>
              <a:gd name="connsiteX355" fmla="*/ 11201005 w 12192000"/>
              <a:gd name="connsiteY355" fmla="*/ 471089 h 3429000"/>
              <a:gd name="connsiteX356" fmla="*/ 10968432 w 12192000"/>
              <a:gd name="connsiteY356" fmla="*/ 1456010 h 3429000"/>
              <a:gd name="connsiteX357" fmla="*/ 11019967 w 12192000"/>
              <a:gd name="connsiteY357" fmla="*/ 1306553 h 3429000"/>
              <a:gd name="connsiteX358" fmla="*/ 11035125 w 12192000"/>
              <a:gd name="connsiteY358" fmla="*/ 1266966 h 3429000"/>
              <a:gd name="connsiteX359" fmla="*/ 11069972 w 12192000"/>
              <a:gd name="connsiteY359" fmla="*/ 1174168 h 3429000"/>
              <a:gd name="connsiteX360" fmla="*/ 11152239 w 12192000"/>
              <a:gd name="connsiteY360" fmla="*/ 763628 h 3429000"/>
              <a:gd name="connsiteX361" fmla="*/ 11201005 w 12192000"/>
              <a:gd name="connsiteY361" fmla="*/ 471089 h 3429000"/>
              <a:gd name="connsiteX362" fmla="*/ 1423113 w 12192000"/>
              <a:gd name="connsiteY362" fmla="*/ 445565 h 3429000"/>
              <a:gd name="connsiteX363" fmla="*/ 1260565 w 12192000"/>
              <a:gd name="connsiteY363" fmla="*/ 602982 h 3429000"/>
              <a:gd name="connsiteX364" fmla="*/ 901900 w 12192000"/>
              <a:gd name="connsiteY364" fmla="*/ 992236 h 3429000"/>
              <a:gd name="connsiteX365" fmla="*/ 845044 w 12192000"/>
              <a:gd name="connsiteY365" fmla="*/ 1073436 h 3429000"/>
              <a:gd name="connsiteX366" fmla="*/ 685926 w 12192000"/>
              <a:gd name="connsiteY366" fmla="*/ 1274069 h 3429000"/>
              <a:gd name="connsiteX367" fmla="*/ 684248 w 12192000"/>
              <a:gd name="connsiteY367" fmla="*/ 1277721 h 3429000"/>
              <a:gd name="connsiteX368" fmla="*/ 1423113 w 12192000"/>
              <a:gd name="connsiteY368" fmla="*/ 445565 h 3429000"/>
              <a:gd name="connsiteX369" fmla="*/ 3316479 w 12192000"/>
              <a:gd name="connsiteY369" fmla="*/ 443136 h 3429000"/>
              <a:gd name="connsiteX370" fmla="*/ 3546806 w 12192000"/>
              <a:gd name="connsiteY370" fmla="*/ 927139 h 3429000"/>
              <a:gd name="connsiteX371" fmla="*/ 3364433 w 12192000"/>
              <a:gd name="connsiteY371" fmla="*/ 524121 h 3429000"/>
              <a:gd name="connsiteX372" fmla="*/ 10268559 w 12192000"/>
              <a:gd name="connsiteY372" fmla="*/ 442054 h 3429000"/>
              <a:gd name="connsiteX373" fmla="*/ 10494169 w 12192000"/>
              <a:gd name="connsiteY373" fmla="*/ 1091780 h 3429000"/>
              <a:gd name="connsiteX374" fmla="*/ 10356661 w 12192000"/>
              <a:gd name="connsiteY374" fmla="*/ 728302 h 3429000"/>
              <a:gd name="connsiteX375" fmla="*/ 10268559 w 12192000"/>
              <a:gd name="connsiteY375" fmla="*/ 442054 h 3429000"/>
              <a:gd name="connsiteX376" fmla="*/ 3291335 w 12192000"/>
              <a:gd name="connsiteY376" fmla="*/ 338420 h 3429000"/>
              <a:gd name="connsiteX377" fmla="*/ 3390805 w 12192000"/>
              <a:gd name="connsiteY377" fmla="*/ 508163 h 3429000"/>
              <a:gd name="connsiteX378" fmla="*/ 3579062 w 12192000"/>
              <a:gd name="connsiteY378" fmla="*/ 930040 h 3429000"/>
              <a:gd name="connsiteX379" fmla="*/ 3467355 w 12192000"/>
              <a:gd name="connsiteY379" fmla="*/ 559130 h 3429000"/>
              <a:gd name="connsiteX380" fmla="*/ 3310753 w 12192000"/>
              <a:gd name="connsiteY380" fmla="*/ 358140 h 3429000"/>
              <a:gd name="connsiteX381" fmla="*/ 3291335 w 12192000"/>
              <a:gd name="connsiteY381" fmla="*/ 338420 h 3429000"/>
              <a:gd name="connsiteX382" fmla="*/ 1635889 w 12192000"/>
              <a:gd name="connsiteY382" fmla="*/ 280494 h 3429000"/>
              <a:gd name="connsiteX383" fmla="*/ 1634800 w 12192000"/>
              <a:gd name="connsiteY383" fmla="*/ 302111 h 3429000"/>
              <a:gd name="connsiteX384" fmla="*/ 1635889 w 12192000"/>
              <a:gd name="connsiteY384" fmla="*/ 280494 h 3429000"/>
              <a:gd name="connsiteX385" fmla="*/ 10277529 w 12192000"/>
              <a:gd name="connsiteY385" fmla="*/ 272307 h 3429000"/>
              <a:gd name="connsiteX386" fmla="*/ 10276797 w 12192000"/>
              <a:gd name="connsiteY386" fmla="*/ 279672 h 3429000"/>
              <a:gd name="connsiteX387" fmla="*/ 10385906 w 12192000"/>
              <a:gd name="connsiteY387" fmla="*/ 718031 h 3429000"/>
              <a:gd name="connsiteX388" fmla="*/ 10536458 w 12192000"/>
              <a:gd name="connsiteY388" fmla="*/ 1115310 h 3429000"/>
              <a:gd name="connsiteX389" fmla="*/ 10436479 w 12192000"/>
              <a:gd name="connsiteY389" fmla="*/ 715570 h 3429000"/>
              <a:gd name="connsiteX390" fmla="*/ 10277529 w 12192000"/>
              <a:gd name="connsiteY390" fmla="*/ 272307 h 3429000"/>
              <a:gd name="connsiteX391" fmla="*/ 1510397 w 12192000"/>
              <a:gd name="connsiteY391" fmla="*/ 255705 h 3429000"/>
              <a:gd name="connsiteX392" fmla="*/ 1146550 w 12192000"/>
              <a:gd name="connsiteY392" fmla="*/ 373012 h 3429000"/>
              <a:gd name="connsiteX393" fmla="*/ 698834 w 12192000"/>
              <a:gd name="connsiteY393" fmla="*/ 523272 h 3429000"/>
              <a:gd name="connsiteX394" fmla="*/ 34256 w 12192000"/>
              <a:gd name="connsiteY394" fmla="*/ 918603 h 3429000"/>
              <a:gd name="connsiteX395" fmla="*/ 527241 w 12192000"/>
              <a:gd name="connsiteY395" fmla="*/ 636078 h 3429000"/>
              <a:gd name="connsiteX396" fmla="*/ 1510397 w 12192000"/>
              <a:gd name="connsiteY396" fmla="*/ 255705 h 3429000"/>
              <a:gd name="connsiteX397" fmla="*/ 1313114 w 12192000"/>
              <a:gd name="connsiteY397" fmla="*/ 226216 h 3429000"/>
              <a:gd name="connsiteX398" fmla="*/ 1109304 w 12192000"/>
              <a:gd name="connsiteY398" fmla="*/ 240030 h 3429000"/>
              <a:gd name="connsiteX399" fmla="*/ 8129 w 12192000"/>
              <a:gd name="connsiteY399" fmla="*/ 901519 h 3429000"/>
              <a:gd name="connsiteX400" fmla="*/ 687572 w 12192000"/>
              <a:gd name="connsiteY400" fmla="*/ 496629 h 3429000"/>
              <a:gd name="connsiteX401" fmla="*/ 1138365 w 12192000"/>
              <a:gd name="connsiteY401" fmla="*/ 345515 h 3429000"/>
              <a:gd name="connsiteX402" fmla="*/ 1505579 w 12192000"/>
              <a:gd name="connsiteY402" fmla="*/ 226526 h 3429000"/>
              <a:gd name="connsiteX403" fmla="*/ 1313114 w 12192000"/>
              <a:gd name="connsiteY403" fmla="*/ 226216 h 3429000"/>
              <a:gd name="connsiteX404" fmla="*/ 3655073 w 12192000"/>
              <a:gd name="connsiteY404" fmla="*/ 221884 h 3429000"/>
              <a:gd name="connsiteX405" fmla="*/ 3989938 w 12192000"/>
              <a:gd name="connsiteY405" fmla="*/ 562685 h 3429000"/>
              <a:gd name="connsiteX406" fmla="*/ 4393907 w 12192000"/>
              <a:gd name="connsiteY406" fmla="*/ 832258 h 3429000"/>
              <a:gd name="connsiteX407" fmla="*/ 4648051 w 12192000"/>
              <a:gd name="connsiteY407" fmla="*/ 945051 h 3429000"/>
              <a:gd name="connsiteX408" fmla="*/ 4383389 w 12192000"/>
              <a:gd name="connsiteY408" fmla="*/ 755369 h 3429000"/>
              <a:gd name="connsiteX409" fmla="*/ 4165508 w 12192000"/>
              <a:gd name="connsiteY409" fmla="*/ 606196 h 3429000"/>
              <a:gd name="connsiteX410" fmla="*/ 4068162 w 12192000"/>
              <a:gd name="connsiteY410" fmla="*/ 524394 h 3429000"/>
              <a:gd name="connsiteX411" fmla="*/ 3981416 w 12192000"/>
              <a:gd name="connsiteY411" fmla="*/ 451482 h 3429000"/>
              <a:gd name="connsiteX412" fmla="*/ 3800147 w 12192000"/>
              <a:gd name="connsiteY412" fmla="*/ 320872 h 3429000"/>
              <a:gd name="connsiteX413" fmla="*/ 3670252 w 12192000"/>
              <a:gd name="connsiteY413" fmla="*/ 193798 h 3429000"/>
              <a:gd name="connsiteX414" fmla="*/ 3817258 w 12192000"/>
              <a:gd name="connsiteY414" fmla="*/ 294577 h 3429000"/>
              <a:gd name="connsiteX415" fmla="*/ 4000461 w 12192000"/>
              <a:gd name="connsiteY415" fmla="*/ 426966 h 3429000"/>
              <a:gd name="connsiteX416" fmla="*/ 4088180 w 12192000"/>
              <a:gd name="connsiteY416" fmla="*/ 500774 h 3429000"/>
              <a:gd name="connsiteX417" fmla="*/ 4184555 w 12192000"/>
              <a:gd name="connsiteY417" fmla="*/ 581683 h 3429000"/>
              <a:gd name="connsiteX418" fmla="*/ 4399563 w 12192000"/>
              <a:gd name="connsiteY418" fmla="*/ 729106 h 3429000"/>
              <a:gd name="connsiteX419" fmla="*/ 4684469 w 12192000"/>
              <a:gd name="connsiteY419" fmla="*/ 935680 h 3429000"/>
              <a:gd name="connsiteX420" fmla="*/ 4690271 w 12192000"/>
              <a:gd name="connsiteY420" fmla="*/ 941034 h 3429000"/>
              <a:gd name="connsiteX421" fmla="*/ 4136093 w 12192000"/>
              <a:gd name="connsiteY421" fmla="*/ 429466 h 3429000"/>
              <a:gd name="connsiteX422" fmla="*/ 3670252 w 12192000"/>
              <a:gd name="connsiteY422" fmla="*/ 193798 h 3429000"/>
              <a:gd name="connsiteX423" fmla="*/ 9334796 w 12192000"/>
              <a:gd name="connsiteY423" fmla="*/ 27584 h 3429000"/>
              <a:gd name="connsiteX424" fmla="*/ 9651570 w 12192000"/>
              <a:gd name="connsiteY424" fmla="*/ 397505 h 3429000"/>
              <a:gd name="connsiteX425" fmla="*/ 9334796 w 12192000"/>
              <a:gd name="connsiteY425" fmla="*/ 27584 h 3429000"/>
              <a:gd name="connsiteX426" fmla="*/ 4440129 w 12192000"/>
              <a:gd name="connsiteY426" fmla="*/ 19571 h 3429000"/>
              <a:gd name="connsiteX427" fmla="*/ 4856525 w 12192000"/>
              <a:gd name="connsiteY427" fmla="*/ 486351 h 3429000"/>
              <a:gd name="connsiteX428" fmla="*/ 5059055 w 12192000"/>
              <a:gd name="connsiteY428" fmla="*/ 679918 h 3429000"/>
              <a:gd name="connsiteX429" fmla="*/ 5290070 w 12192000"/>
              <a:gd name="connsiteY429" fmla="*/ 834619 h 3429000"/>
              <a:gd name="connsiteX430" fmla="*/ 4834991 w 12192000"/>
              <a:gd name="connsiteY430" fmla="*/ 401985 h 3429000"/>
              <a:gd name="connsiteX431" fmla="*/ 4440129 w 12192000"/>
              <a:gd name="connsiteY431" fmla="*/ 19571 h 3429000"/>
              <a:gd name="connsiteX432" fmla="*/ 8613009 w 12192000"/>
              <a:gd name="connsiteY432" fmla="*/ 0 h 3429000"/>
              <a:gd name="connsiteX433" fmla="*/ 8720364 w 12192000"/>
              <a:gd name="connsiteY433" fmla="*/ 0 h 3429000"/>
              <a:gd name="connsiteX434" fmla="*/ 8781165 w 12192000"/>
              <a:gd name="connsiteY434" fmla="*/ 82863 h 3429000"/>
              <a:gd name="connsiteX435" fmla="*/ 8971448 w 12192000"/>
              <a:gd name="connsiteY435" fmla="*/ 246946 h 3429000"/>
              <a:gd name="connsiteX436" fmla="*/ 8820691 w 12192000"/>
              <a:gd name="connsiteY436" fmla="*/ 57482 h 3429000"/>
              <a:gd name="connsiteX437" fmla="*/ 8807612 w 12192000"/>
              <a:gd name="connsiteY437" fmla="*/ 38256 h 3429000"/>
              <a:gd name="connsiteX438" fmla="*/ 8780258 w 12192000"/>
              <a:gd name="connsiteY438" fmla="*/ 0 h 3429000"/>
              <a:gd name="connsiteX439" fmla="*/ 8818949 w 12192000"/>
              <a:gd name="connsiteY439" fmla="*/ 0 h 3429000"/>
              <a:gd name="connsiteX440" fmla="*/ 8833783 w 12192000"/>
              <a:gd name="connsiteY440" fmla="*/ 20753 h 3429000"/>
              <a:gd name="connsiteX441" fmla="*/ 8846863 w 12192000"/>
              <a:gd name="connsiteY441" fmla="*/ 39981 h 3429000"/>
              <a:gd name="connsiteX442" fmla="*/ 8960046 w 12192000"/>
              <a:gd name="connsiteY442" fmla="*/ 191389 h 3429000"/>
              <a:gd name="connsiteX443" fmla="*/ 8876789 w 12192000"/>
              <a:gd name="connsiteY443" fmla="*/ 0 h 3429000"/>
              <a:gd name="connsiteX444" fmla="*/ 8980100 w 12192000"/>
              <a:gd name="connsiteY444" fmla="*/ 0 h 3429000"/>
              <a:gd name="connsiteX445" fmla="*/ 9090618 w 12192000"/>
              <a:gd name="connsiteY445" fmla="*/ 287225 h 3429000"/>
              <a:gd name="connsiteX446" fmla="*/ 9762441 w 12192000"/>
              <a:gd name="connsiteY446" fmla="*/ 664587 h 3429000"/>
              <a:gd name="connsiteX447" fmla="*/ 9717826 w 12192000"/>
              <a:gd name="connsiteY447" fmla="*/ 487719 h 3429000"/>
              <a:gd name="connsiteX448" fmla="*/ 9713123 w 12192000"/>
              <a:gd name="connsiteY448" fmla="*/ 487663 h 3429000"/>
              <a:gd name="connsiteX449" fmla="*/ 9260878 w 12192000"/>
              <a:gd name="connsiteY449" fmla="*/ 87448 h 3429000"/>
              <a:gd name="connsiteX450" fmla="*/ 9221522 w 12192000"/>
              <a:gd name="connsiteY450" fmla="*/ 0 h 3429000"/>
              <a:gd name="connsiteX451" fmla="*/ 9425221 w 12192000"/>
              <a:gd name="connsiteY451" fmla="*/ 0 h 3429000"/>
              <a:gd name="connsiteX452" fmla="*/ 9453548 w 12192000"/>
              <a:gd name="connsiteY452" fmla="*/ 23392 h 3429000"/>
              <a:gd name="connsiteX453" fmla="*/ 9625671 w 12192000"/>
              <a:gd name="connsiteY453" fmla="*/ 210960 h 3429000"/>
              <a:gd name="connsiteX454" fmla="*/ 9632927 w 12192000"/>
              <a:gd name="connsiteY454" fmla="*/ 60128 h 3429000"/>
              <a:gd name="connsiteX455" fmla="*/ 9642174 w 12192000"/>
              <a:gd name="connsiteY455" fmla="*/ 0 h 3429000"/>
              <a:gd name="connsiteX456" fmla="*/ 9731615 w 12192000"/>
              <a:gd name="connsiteY456" fmla="*/ 0 h 3429000"/>
              <a:gd name="connsiteX457" fmla="*/ 9721255 w 12192000"/>
              <a:gd name="connsiteY457" fmla="*/ 74242 h 3429000"/>
              <a:gd name="connsiteX458" fmla="*/ 9736458 w 12192000"/>
              <a:gd name="connsiteY458" fmla="*/ 329413 h 3429000"/>
              <a:gd name="connsiteX459" fmla="*/ 9763499 w 12192000"/>
              <a:gd name="connsiteY459" fmla="*/ 99057 h 3429000"/>
              <a:gd name="connsiteX460" fmla="*/ 9777267 w 12192000"/>
              <a:gd name="connsiteY460" fmla="*/ 0 h 3429000"/>
              <a:gd name="connsiteX461" fmla="*/ 9808036 w 12192000"/>
              <a:gd name="connsiteY461" fmla="*/ 0 h 3429000"/>
              <a:gd name="connsiteX462" fmla="*/ 9793821 w 12192000"/>
              <a:gd name="connsiteY462" fmla="*/ 102652 h 3429000"/>
              <a:gd name="connsiteX463" fmla="*/ 9767436 w 12192000"/>
              <a:gd name="connsiteY463" fmla="*/ 321864 h 3429000"/>
              <a:gd name="connsiteX464" fmla="*/ 9814477 w 12192000"/>
              <a:gd name="connsiteY464" fmla="*/ 233531 h 3429000"/>
              <a:gd name="connsiteX465" fmla="*/ 9873012 w 12192000"/>
              <a:gd name="connsiteY465" fmla="*/ 38619 h 3429000"/>
              <a:gd name="connsiteX466" fmla="*/ 9875879 w 12192000"/>
              <a:gd name="connsiteY466" fmla="*/ 0 h 3429000"/>
              <a:gd name="connsiteX467" fmla="*/ 9965253 w 12192000"/>
              <a:gd name="connsiteY467" fmla="*/ 0 h 3429000"/>
              <a:gd name="connsiteX468" fmla="*/ 9930901 w 12192000"/>
              <a:gd name="connsiteY468" fmla="*/ 135026 h 3429000"/>
              <a:gd name="connsiteX469" fmla="*/ 9880832 w 12192000"/>
              <a:gd name="connsiteY469" fmla="*/ 271562 h 3429000"/>
              <a:gd name="connsiteX470" fmla="*/ 9896024 w 12192000"/>
              <a:gd name="connsiteY470" fmla="*/ 749295 h 3429000"/>
              <a:gd name="connsiteX471" fmla="*/ 10395379 w 12192000"/>
              <a:gd name="connsiteY471" fmla="*/ 1102843 h 3429000"/>
              <a:gd name="connsiteX472" fmla="*/ 10225980 w 12192000"/>
              <a:gd name="connsiteY472" fmla="*/ 132061 h 3429000"/>
              <a:gd name="connsiteX473" fmla="*/ 10314210 w 12192000"/>
              <a:gd name="connsiteY473" fmla="*/ 109353 h 3429000"/>
              <a:gd name="connsiteX474" fmla="*/ 10573663 w 12192000"/>
              <a:gd name="connsiteY474" fmla="*/ 842430 h 3429000"/>
              <a:gd name="connsiteX475" fmla="*/ 10583736 w 12192000"/>
              <a:gd name="connsiteY475" fmla="*/ 1259819 h 3429000"/>
              <a:gd name="connsiteX476" fmla="*/ 10880472 w 12192000"/>
              <a:gd name="connsiteY476" fmla="*/ 1537558 h 3429000"/>
              <a:gd name="connsiteX477" fmla="*/ 11231212 w 12192000"/>
              <a:gd name="connsiteY477" fmla="*/ 216474 h 3429000"/>
              <a:gd name="connsiteX478" fmla="*/ 11317765 w 12192000"/>
              <a:gd name="connsiteY478" fmla="*/ 209405 h 3429000"/>
              <a:gd name="connsiteX479" fmla="*/ 10982911 w 12192000"/>
              <a:gd name="connsiteY479" fmla="*/ 1622260 h 3429000"/>
              <a:gd name="connsiteX480" fmla="*/ 10968747 w 12192000"/>
              <a:gd name="connsiteY480" fmla="*/ 1630552 h 3429000"/>
              <a:gd name="connsiteX481" fmla="*/ 11258020 w 12192000"/>
              <a:gd name="connsiteY481" fmla="*/ 1972078 h 3429000"/>
              <a:gd name="connsiteX482" fmla="*/ 11688741 w 12192000"/>
              <a:gd name="connsiteY482" fmla="*/ 2616312 h 3429000"/>
              <a:gd name="connsiteX483" fmla="*/ 11794425 w 12192000"/>
              <a:gd name="connsiteY483" fmla="*/ 2252109 h 3429000"/>
              <a:gd name="connsiteX484" fmla="*/ 11792727 w 12192000"/>
              <a:gd name="connsiteY484" fmla="*/ 2240934 h 3429000"/>
              <a:gd name="connsiteX485" fmla="*/ 11776744 w 12192000"/>
              <a:gd name="connsiteY485" fmla="*/ 2242723 h 3429000"/>
              <a:gd name="connsiteX486" fmla="*/ 11442546 w 12192000"/>
              <a:gd name="connsiteY486" fmla="*/ 1307592 h 3429000"/>
              <a:gd name="connsiteX487" fmla="*/ 11527771 w 12192000"/>
              <a:gd name="connsiteY487" fmla="*/ 1275317 h 3429000"/>
              <a:gd name="connsiteX488" fmla="*/ 11851542 w 12192000"/>
              <a:gd name="connsiteY488" fmla="*/ 2034703 h 3429000"/>
              <a:gd name="connsiteX489" fmla="*/ 12122505 w 12192000"/>
              <a:gd name="connsiteY489" fmla="*/ 1727948 h 3429000"/>
              <a:gd name="connsiteX490" fmla="*/ 12192000 w 12192000"/>
              <a:gd name="connsiteY490" fmla="*/ 1669975 h 3429000"/>
              <a:gd name="connsiteX491" fmla="*/ 12192000 w 12192000"/>
              <a:gd name="connsiteY491" fmla="*/ 1731063 h 3429000"/>
              <a:gd name="connsiteX492" fmla="*/ 12155105 w 12192000"/>
              <a:gd name="connsiteY492" fmla="*/ 1762181 h 3429000"/>
              <a:gd name="connsiteX493" fmla="*/ 11918903 w 12192000"/>
              <a:gd name="connsiteY493" fmla="*/ 2062132 h 3429000"/>
              <a:gd name="connsiteX494" fmla="*/ 12067554 w 12192000"/>
              <a:gd name="connsiteY494" fmla="*/ 1888498 h 3429000"/>
              <a:gd name="connsiteX495" fmla="*/ 12192000 w 12192000"/>
              <a:gd name="connsiteY495" fmla="*/ 1782392 h 3429000"/>
              <a:gd name="connsiteX496" fmla="*/ 12192000 w 12192000"/>
              <a:gd name="connsiteY496" fmla="*/ 1822559 h 3429000"/>
              <a:gd name="connsiteX497" fmla="*/ 12087498 w 12192000"/>
              <a:gd name="connsiteY497" fmla="*/ 1911764 h 3429000"/>
              <a:gd name="connsiteX498" fmla="*/ 11941335 w 12192000"/>
              <a:gd name="connsiteY498" fmla="*/ 2083809 h 3429000"/>
              <a:gd name="connsiteX499" fmla="*/ 11898139 w 12192000"/>
              <a:gd name="connsiteY499" fmla="*/ 2163553 h 3429000"/>
              <a:gd name="connsiteX500" fmla="*/ 12037359 w 12192000"/>
              <a:gd name="connsiteY500" fmla="*/ 2053816 h 3429000"/>
              <a:gd name="connsiteX501" fmla="*/ 12192000 w 12192000"/>
              <a:gd name="connsiteY501" fmla="*/ 1901891 h 3429000"/>
              <a:gd name="connsiteX502" fmla="*/ 12192000 w 12192000"/>
              <a:gd name="connsiteY502" fmla="*/ 1973912 h 3429000"/>
              <a:gd name="connsiteX503" fmla="*/ 12054488 w 12192000"/>
              <a:gd name="connsiteY503" fmla="*/ 2104939 h 3429000"/>
              <a:gd name="connsiteX504" fmla="*/ 11880977 w 12192000"/>
              <a:gd name="connsiteY504" fmla="*/ 2245040 h 3429000"/>
              <a:gd name="connsiteX505" fmla="*/ 11879666 w 12192000"/>
              <a:gd name="connsiteY505" fmla="*/ 2246644 h 3429000"/>
              <a:gd name="connsiteX506" fmla="*/ 11873674 w 12192000"/>
              <a:gd name="connsiteY506" fmla="*/ 2254306 h 3429000"/>
              <a:gd name="connsiteX507" fmla="*/ 11738608 w 12192000"/>
              <a:gd name="connsiteY507" fmla="*/ 2689417 h 3429000"/>
              <a:gd name="connsiteX508" fmla="*/ 11732820 w 12192000"/>
              <a:gd name="connsiteY508" fmla="*/ 2696184 h 3429000"/>
              <a:gd name="connsiteX509" fmla="*/ 12058063 w 12192000"/>
              <a:gd name="connsiteY509" fmla="*/ 3376045 h 3429000"/>
              <a:gd name="connsiteX510" fmla="*/ 12077722 w 12192000"/>
              <a:gd name="connsiteY510" fmla="*/ 3428999 h 3429000"/>
              <a:gd name="connsiteX511" fmla="*/ 11980831 w 12192000"/>
              <a:gd name="connsiteY511" fmla="*/ 3428999 h 3429000"/>
              <a:gd name="connsiteX512" fmla="*/ 11842370 w 12192000"/>
              <a:gd name="connsiteY512" fmla="*/ 3103596 h 3429000"/>
              <a:gd name="connsiteX513" fmla="*/ 11807118 w 12192000"/>
              <a:gd name="connsiteY513" fmla="*/ 3032642 h 3429000"/>
              <a:gd name="connsiteX514" fmla="*/ 11352410 w 12192000"/>
              <a:gd name="connsiteY514" fmla="*/ 2253534 h 3429000"/>
              <a:gd name="connsiteX515" fmla="*/ 11344098 w 12192000"/>
              <a:gd name="connsiteY515" fmla="*/ 2252717 h 3429000"/>
              <a:gd name="connsiteX516" fmla="*/ 10730809 w 12192000"/>
              <a:gd name="connsiteY516" fmla="*/ 2156749 h 3429000"/>
              <a:gd name="connsiteX517" fmla="*/ 10713050 w 12192000"/>
              <a:gd name="connsiteY517" fmla="*/ 2164271 h 3429000"/>
              <a:gd name="connsiteX518" fmla="*/ 9420192 w 12192000"/>
              <a:gd name="connsiteY518" fmla="*/ 2263050 h 3429000"/>
              <a:gd name="connsiteX519" fmla="*/ 9404066 w 12192000"/>
              <a:gd name="connsiteY519" fmla="*/ 2242708 h 3429000"/>
              <a:gd name="connsiteX520" fmla="*/ 10712309 w 12192000"/>
              <a:gd name="connsiteY520" fmla="*/ 2109562 h 3429000"/>
              <a:gd name="connsiteX521" fmla="*/ 11291486 w 12192000"/>
              <a:gd name="connsiteY521" fmla="*/ 2166804 h 3429000"/>
              <a:gd name="connsiteX522" fmla="*/ 11176624 w 12192000"/>
              <a:gd name="connsiteY522" fmla="*/ 2010340 h 3429000"/>
              <a:gd name="connsiteX523" fmla="*/ 10665962 w 12192000"/>
              <a:gd name="connsiteY523" fmla="*/ 1445588 h 3429000"/>
              <a:gd name="connsiteX524" fmla="*/ 10647017 w 12192000"/>
              <a:gd name="connsiteY524" fmla="*/ 1450047 h 3429000"/>
              <a:gd name="connsiteX525" fmla="*/ 10107096 w 12192000"/>
              <a:gd name="connsiteY525" fmla="*/ 1560072 h 3429000"/>
              <a:gd name="connsiteX526" fmla="*/ 9439953 w 12192000"/>
              <a:gd name="connsiteY526" fmla="*/ 1480921 h 3429000"/>
              <a:gd name="connsiteX527" fmla="*/ 9470279 w 12192000"/>
              <a:gd name="connsiteY527" fmla="*/ 1443131 h 3429000"/>
              <a:gd name="connsiteX528" fmla="*/ 10565024 w 12192000"/>
              <a:gd name="connsiteY528" fmla="*/ 1352269 h 3429000"/>
              <a:gd name="connsiteX529" fmla="*/ 9922490 w 12192000"/>
              <a:gd name="connsiteY529" fmla="*/ 858833 h 3429000"/>
              <a:gd name="connsiteX530" fmla="*/ 9920481 w 12192000"/>
              <a:gd name="connsiteY530" fmla="*/ 859346 h 3429000"/>
              <a:gd name="connsiteX531" fmla="*/ 9916127 w 12192000"/>
              <a:gd name="connsiteY531" fmla="*/ 859836 h 3429000"/>
              <a:gd name="connsiteX532" fmla="*/ 9791125 w 12192000"/>
              <a:gd name="connsiteY532" fmla="*/ 938248 h 3429000"/>
              <a:gd name="connsiteX533" fmla="*/ 9528364 w 12192000"/>
              <a:gd name="connsiteY533" fmla="*/ 1022767 h 3429000"/>
              <a:gd name="connsiteX534" fmla="*/ 8629850 w 12192000"/>
              <a:gd name="connsiteY534" fmla="*/ 1184329 h 3429000"/>
              <a:gd name="connsiteX535" fmla="*/ 8600239 w 12192000"/>
              <a:gd name="connsiteY535" fmla="*/ 1167243 h 3429000"/>
              <a:gd name="connsiteX536" fmla="*/ 9761570 w 12192000"/>
              <a:gd name="connsiteY536" fmla="*/ 753283 h 3429000"/>
              <a:gd name="connsiteX537" fmla="*/ 9368237 w 12192000"/>
              <a:gd name="connsiteY537" fmla="*/ 520470 h 3429000"/>
              <a:gd name="connsiteX538" fmla="*/ 9354614 w 12192000"/>
              <a:gd name="connsiteY538" fmla="*/ 522288 h 3429000"/>
              <a:gd name="connsiteX539" fmla="*/ 8364351 w 12192000"/>
              <a:gd name="connsiteY539" fmla="*/ 730267 h 3429000"/>
              <a:gd name="connsiteX540" fmla="*/ 8386567 w 12192000"/>
              <a:gd name="connsiteY540" fmla="*/ 690760 h 3429000"/>
              <a:gd name="connsiteX541" fmla="*/ 9231713 w 12192000"/>
              <a:gd name="connsiteY541" fmla="*/ 444539 h 3429000"/>
              <a:gd name="connsiteX542" fmla="*/ 9023301 w 12192000"/>
              <a:gd name="connsiteY542" fmla="*/ 334109 h 3429000"/>
              <a:gd name="connsiteX543" fmla="*/ 9010556 w 12192000"/>
              <a:gd name="connsiteY543" fmla="*/ 329998 h 3429000"/>
              <a:gd name="connsiteX544" fmla="*/ 8687367 w 12192000"/>
              <a:gd name="connsiteY544" fmla="*/ 101276 h 3429000"/>
              <a:gd name="connsiteX545" fmla="*/ 4382818 w 12192000"/>
              <a:gd name="connsiteY545" fmla="*/ 0 h 3429000"/>
              <a:gd name="connsiteX546" fmla="*/ 4463614 w 12192000"/>
              <a:gd name="connsiteY546" fmla="*/ 0 h 3429000"/>
              <a:gd name="connsiteX547" fmla="*/ 4557150 w 12192000"/>
              <a:gd name="connsiteY547" fmla="*/ 81023 h 3429000"/>
              <a:gd name="connsiteX548" fmla="*/ 4856936 w 12192000"/>
              <a:gd name="connsiteY548" fmla="*/ 380146 h 3429000"/>
              <a:gd name="connsiteX549" fmla="*/ 5111996 w 12192000"/>
              <a:gd name="connsiteY549" fmla="*/ 636759 h 3429000"/>
              <a:gd name="connsiteX550" fmla="*/ 5388878 w 12192000"/>
              <a:gd name="connsiteY550" fmla="*/ 871185 h 3429000"/>
              <a:gd name="connsiteX551" fmla="*/ 5425556 w 12192000"/>
              <a:gd name="connsiteY551" fmla="*/ 879967 h 3429000"/>
              <a:gd name="connsiteX552" fmla="*/ 4943646 w 12192000"/>
              <a:gd name="connsiteY552" fmla="*/ 393916 h 3429000"/>
              <a:gd name="connsiteX553" fmla="*/ 4594837 w 12192000"/>
              <a:gd name="connsiteY553" fmla="*/ 103274 h 3429000"/>
              <a:gd name="connsiteX554" fmla="*/ 4518536 w 12192000"/>
              <a:gd name="connsiteY554" fmla="*/ 31511 h 3429000"/>
              <a:gd name="connsiteX555" fmla="*/ 4483543 w 12192000"/>
              <a:gd name="connsiteY555" fmla="*/ 0 h 3429000"/>
              <a:gd name="connsiteX556" fmla="*/ 4534233 w 12192000"/>
              <a:gd name="connsiteY556" fmla="*/ 0 h 3429000"/>
              <a:gd name="connsiteX557" fmla="*/ 4633631 w 12192000"/>
              <a:gd name="connsiteY557" fmla="*/ 74706 h 3429000"/>
              <a:gd name="connsiteX558" fmla="*/ 4949299 w 12192000"/>
              <a:gd name="connsiteY558" fmla="*/ 337336 h 3429000"/>
              <a:gd name="connsiteX559" fmla="*/ 5291452 w 12192000"/>
              <a:gd name="connsiteY559" fmla="*/ 647801 h 3429000"/>
              <a:gd name="connsiteX560" fmla="*/ 5434998 w 12192000"/>
              <a:gd name="connsiteY560" fmla="*/ 825100 h 3429000"/>
              <a:gd name="connsiteX561" fmla="*/ 5351015 w 12192000"/>
              <a:gd name="connsiteY561" fmla="*/ 331989 h 3429000"/>
              <a:gd name="connsiteX562" fmla="*/ 5344012 w 12192000"/>
              <a:gd name="connsiteY562" fmla="*/ 131333 h 3429000"/>
              <a:gd name="connsiteX563" fmla="*/ 5349920 w 12192000"/>
              <a:gd name="connsiteY563" fmla="*/ 0 h 3429000"/>
              <a:gd name="connsiteX564" fmla="*/ 5401317 w 12192000"/>
              <a:gd name="connsiteY564" fmla="*/ 0 h 3429000"/>
              <a:gd name="connsiteX565" fmla="*/ 5400859 w 12192000"/>
              <a:gd name="connsiteY565" fmla="*/ 83801 h 3429000"/>
              <a:gd name="connsiteX566" fmla="*/ 5401644 w 12192000"/>
              <a:gd name="connsiteY566" fmla="*/ 188847 h 3429000"/>
              <a:gd name="connsiteX567" fmla="*/ 5467256 w 12192000"/>
              <a:gd name="connsiteY567" fmla="*/ 746494 h 3429000"/>
              <a:gd name="connsiteX568" fmla="*/ 5448069 w 12192000"/>
              <a:gd name="connsiteY568" fmla="*/ 138554 h 3429000"/>
              <a:gd name="connsiteX569" fmla="*/ 5440458 w 12192000"/>
              <a:gd name="connsiteY569" fmla="*/ 0 h 3429000"/>
              <a:gd name="connsiteX570" fmla="*/ 5472521 w 12192000"/>
              <a:gd name="connsiteY570" fmla="*/ 0 h 3429000"/>
              <a:gd name="connsiteX571" fmla="*/ 5480135 w 12192000"/>
              <a:gd name="connsiteY571" fmla="*/ 136802 h 3429000"/>
              <a:gd name="connsiteX572" fmla="*/ 5499023 w 12192000"/>
              <a:gd name="connsiteY572" fmla="*/ 737310 h 3429000"/>
              <a:gd name="connsiteX573" fmla="*/ 5547022 w 12192000"/>
              <a:gd name="connsiteY573" fmla="*/ 178838 h 3429000"/>
              <a:gd name="connsiteX574" fmla="*/ 5522799 w 12192000"/>
              <a:gd name="connsiteY574" fmla="*/ 0 h 3429000"/>
              <a:gd name="connsiteX575" fmla="*/ 5573386 w 12192000"/>
              <a:gd name="connsiteY575" fmla="*/ 0 h 3429000"/>
              <a:gd name="connsiteX576" fmla="*/ 5587618 w 12192000"/>
              <a:gd name="connsiteY576" fmla="*/ 82353 h 3429000"/>
              <a:gd name="connsiteX577" fmla="*/ 5519779 w 12192000"/>
              <a:gd name="connsiteY577" fmla="*/ 930223 h 3429000"/>
              <a:gd name="connsiteX578" fmla="*/ 5520293 w 12192000"/>
              <a:gd name="connsiteY578" fmla="*/ 931602 h 3429000"/>
              <a:gd name="connsiteX579" fmla="*/ 5767221 w 12192000"/>
              <a:gd name="connsiteY579" fmla="*/ 1236564 h 3429000"/>
              <a:gd name="connsiteX580" fmla="*/ 6937169 w 12192000"/>
              <a:gd name="connsiteY580" fmla="*/ 1386941 h 3429000"/>
              <a:gd name="connsiteX581" fmla="*/ 6953922 w 12192000"/>
              <a:gd name="connsiteY581" fmla="*/ 1461068 h 3429000"/>
              <a:gd name="connsiteX582" fmla="*/ 6071359 w 12192000"/>
              <a:gd name="connsiteY582" fmla="*/ 1341770 h 3429000"/>
              <a:gd name="connsiteX583" fmla="*/ 6038839 w 12192000"/>
              <a:gd name="connsiteY583" fmla="*/ 1335474 h 3429000"/>
              <a:gd name="connsiteX584" fmla="*/ 6038706 w 12192000"/>
              <a:gd name="connsiteY584" fmla="*/ 1334847 h 3429000"/>
              <a:gd name="connsiteX585" fmla="*/ 6037784 w 12192000"/>
              <a:gd name="connsiteY585" fmla="*/ 1335270 h 3429000"/>
              <a:gd name="connsiteX586" fmla="*/ 6038839 w 12192000"/>
              <a:gd name="connsiteY586" fmla="*/ 1335474 h 3429000"/>
              <a:gd name="connsiteX587" fmla="*/ 6040338 w 12192000"/>
              <a:gd name="connsiteY587" fmla="*/ 1342418 h 3429000"/>
              <a:gd name="connsiteX588" fmla="*/ 6024488 w 12192000"/>
              <a:gd name="connsiteY588" fmla="*/ 1380903 h 3429000"/>
              <a:gd name="connsiteX589" fmla="*/ 5599771 w 12192000"/>
              <a:gd name="connsiteY589" fmla="*/ 2080652 h 3429000"/>
              <a:gd name="connsiteX590" fmla="*/ 5548843 w 12192000"/>
              <a:gd name="connsiteY590" fmla="*/ 2134845 h 3429000"/>
              <a:gd name="connsiteX591" fmla="*/ 5940952 w 12192000"/>
              <a:gd name="connsiteY591" fmla="*/ 2821028 h 3429000"/>
              <a:gd name="connsiteX592" fmla="*/ 6043441 w 12192000"/>
              <a:gd name="connsiteY592" fmla="*/ 3236847 h 3429000"/>
              <a:gd name="connsiteX593" fmla="*/ 6093432 w 12192000"/>
              <a:gd name="connsiteY593" fmla="*/ 3429000 h 3429000"/>
              <a:gd name="connsiteX594" fmla="*/ 6034344 w 12192000"/>
              <a:gd name="connsiteY594" fmla="*/ 3429000 h 3429000"/>
              <a:gd name="connsiteX595" fmla="*/ 6026679 w 12192000"/>
              <a:gd name="connsiteY595" fmla="*/ 3407959 h 3429000"/>
              <a:gd name="connsiteX596" fmla="*/ 5800441 w 12192000"/>
              <a:gd name="connsiteY596" fmla="*/ 2906286 h 3429000"/>
              <a:gd name="connsiteX597" fmla="*/ 5526562 w 12192000"/>
              <a:gd name="connsiteY597" fmla="*/ 2276388 h 3429000"/>
              <a:gd name="connsiteX598" fmla="*/ 5519640 w 12192000"/>
              <a:gd name="connsiteY598" fmla="*/ 2254774 h 3429000"/>
              <a:gd name="connsiteX599" fmla="*/ 5844559 w 12192000"/>
              <a:gd name="connsiteY599" fmla="*/ 3124349 h 3429000"/>
              <a:gd name="connsiteX600" fmla="*/ 5975994 w 12192000"/>
              <a:gd name="connsiteY600" fmla="*/ 3429000 h 3429000"/>
              <a:gd name="connsiteX601" fmla="*/ 5898547 w 12192000"/>
              <a:gd name="connsiteY601" fmla="*/ 3429000 h 3429000"/>
              <a:gd name="connsiteX602" fmla="*/ 5682041 w 12192000"/>
              <a:gd name="connsiteY602" fmla="*/ 2926860 h 3429000"/>
              <a:gd name="connsiteX603" fmla="*/ 5461758 w 12192000"/>
              <a:gd name="connsiteY603" fmla="*/ 2391220 h 3429000"/>
              <a:gd name="connsiteX604" fmla="*/ 5237282 w 12192000"/>
              <a:gd name="connsiteY604" fmla="*/ 3150086 h 3429000"/>
              <a:gd name="connsiteX605" fmla="*/ 5115009 w 12192000"/>
              <a:gd name="connsiteY605" fmla="*/ 3429000 h 3429000"/>
              <a:gd name="connsiteX606" fmla="*/ 5028074 w 12192000"/>
              <a:gd name="connsiteY606" fmla="*/ 3429000 h 3429000"/>
              <a:gd name="connsiteX607" fmla="*/ 5079508 w 12192000"/>
              <a:gd name="connsiteY607" fmla="*/ 3320074 h 3429000"/>
              <a:gd name="connsiteX608" fmla="*/ 5371846 w 12192000"/>
              <a:gd name="connsiteY608" fmla="*/ 2495413 h 3429000"/>
              <a:gd name="connsiteX609" fmla="*/ 5270512 w 12192000"/>
              <a:gd name="connsiteY609" fmla="*/ 2709975 h 3429000"/>
              <a:gd name="connsiteX610" fmla="*/ 5062409 w 12192000"/>
              <a:gd name="connsiteY610" fmla="*/ 3224544 h 3429000"/>
              <a:gd name="connsiteX611" fmla="*/ 5036628 w 12192000"/>
              <a:gd name="connsiteY611" fmla="*/ 3325247 h 3429000"/>
              <a:gd name="connsiteX612" fmla="*/ 5009112 w 12192000"/>
              <a:gd name="connsiteY612" fmla="*/ 3429000 h 3429000"/>
              <a:gd name="connsiteX613" fmla="*/ 4976679 w 12192000"/>
              <a:gd name="connsiteY613" fmla="*/ 3429000 h 3429000"/>
              <a:gd name="connsiteX614" fmla="*/ 5006537 w 12192000"/>
              <a:gd name="connsiteY614" fmla="*/ 3318068 h 3429000"/>
              <a:gd name="connsiteX615" fmla="*/ 5032723 w 12192000"/>
              <a:gd name="connsiteY615" fmla="*/ 3215957 h 3429000"/>
              <a:gd name="connsiteX616" fmla="*/ 5242949 w 12192000"/>
              <a:gd name="connsiteY616" fmla="*/ 2696175 h 3429000"/>
              <a:gd name="connsiteX617" fmla="*/ 5286321 w 12192000"/>
              <a:gd name="connsiteY617" fmla="*/ 2604555 h 3429000"/>
              <a:gd name="connsiteX618" fmla="*/ 5008210 w 12192000"/>
              <a:gd name="connsiteY618" fmla="*/ 3220194 h 3429000"/>
              <a:gd name="connsiteX619" fmla="*/ 4986321 w 12192000"/>
              <a:gd name="connsiteY619" fmla="*/ 3336687 h 3429000"/>
              <a:gd name="connsiteX620" fmla="*/ 4973474 w 12192000"/>
              <a:gd name="connsiteY620" fmla="*/ 3429000 h 3429000"/>
              <a:gd name="connsiteX621" fmla="*/ 4907178 w 12192000"/>
              <a:gd name="connsiteY621" fmla="*/ 3429000 h 3429000"/>
              <a:gd name="connsiteX622" fmla="*/ 4910810 w 12192000"/>
              <a:gd name="connsiteY622" fmla="*/ 3400660 h 3429000"/>
              <a:gd name="connsiteX623" fmla="*/ 4987461 w 12192000"/>
              <a:gd name="connsiteY623" fmla="*/ 3003994 h 3429000"/>
              <a:gd name="connsiteX624" fmla="*/ 5179262 w 12192000"/>
              <a:gd name="connsiteY624" fmla="*/ 2606044 h 3429000"/>
              <a:gd name="connsiteX625" fmla="*/ 4689678 w 12192000"/>
              <a:gd name="connsiteY625" fmla="*/ 3011241 h 3429000"/>
              <a:gd name="connsiteX626" fmla="*/ 4477543 w 12192000"/>
              <a:gd name="connsiteY626" fmla="*/ 3245836 h 3429000"/>
              <a:gd name="connsiteX627" fmla="*/ 4329957 w 12192000"/>
              <a:gd name="connsiteY627" fmla="*/ 3429000 h 3429000"/>
              <a:gd name="connsiteX628" fmla="*/ 4218595 w 12192000"/>
              <a:gd name="connsiteY628" fmla="*/ 3429000 h 3429000"/>
              <a:gd name="connsiteX629" fmla="*/ 4368888 w 12192000"/>
              <a:gd name="connsiteY629" fmla="*/ 3239412 h 3429000"/>
              <a:gd name="connsiteX630" fmla="*/ 4563091 w 12192000"/>
              <a:gd name="connsiteY630" fmla="*/ 3013508 h 3429000"/>
              <a:gd name="connsiteX631" fmla="*/ 5387324 w 12192000"/>
              <a:gd name="connsiteY631" fmla="*/ 2276830 h 3429000"/>
              <a:gd name="connsiteX632" fmla="*/ 5073620 w 12192000"/>
              <a:gd name="connsiteY632" fmla="*/ 2526437 h 3429000"/>
              <a:gd name="connsiteX633" fmla="*/ 4689789 w 12192000"/>
              <a:gd name="connsiteY633" fmla="*/ 2839382 h 3429000"/>
              <a:gd name="connsiteX634" fmla="*/ 4418722 w 12192000"/>
              <a:gd name="connsiteY634" fmla="*/ 3141886 h 3429000"/>
              <a:gd name="connsiteX635" fmla="*/ 4214944 w 12192000"/>
              <a:gd name="connsiteY635" fmla="*/ 3429000 h 3429000"/>
              <a:gd name="connsiteX636" fmla="*/ 4177898 w 12192000"/>
              <a:gd name="connsiteY636" fmla="*/ 3429000 h 3429000"/>
              <a:gd name="connsiteX637" fmla="*/ 4391597 w 12192000"/>
              <a:gd name="connsiteY637" fmla="*/ 3127370 h 3429000"/>
              <a:gd name="connsiteX638" fmla="*/ 4668889 w 12192000"/>
              <a:gd name="connsiteY638" fmla="*/ 2817399 h 3429000"/>
              <a:gd name="connsiteX639" fmla="*/ 5055427 w 12192000"/>
              <a:gd name="connsiteY639" fmla="*/ 2502476 h 3429000"/>
              <a:gd name="connsiteX640" fmla="*/ 5371814 w 12192000"/>
              <a:gd name="connsiteY640" fmla="*/ 2249975 h 3429000"/>
              <a:gd name="connsiteX641" fmla="*/ 4987918 w 12192000"/>
              <a:gd name="connsiteY641" fmla="*/ 2409701 h 3429000"/>
              <a:gd name="connsiteX642" fmla="*/ 4317146 w 12192000"/>
              <a:gd name="connsiteY642" fmla="*/ 3158716 h 3429000"/>
              <a:gd name="connsiteX643" fmla="*/ 4171627 w 12192000"/>
              <a:gd name="connsiteY643" fmla="*/ 3429000 h 3429000"/>
              <a:gd name="connsiteX644" fmla="*/ 4081585 w 12192000"/>
              <a:gd name="connsiteY644" fmla="*/ 3429000 h 3429000"/>
              <a:gd name="connsiteX645" fmla="*/ 4238603 w 12192000"/>
              <a:gd name="connsiteY645" fmla="*/ 3130341 h 3429000"/>
              <a:gd name="connsiteX646" fmla="*/ 4778333 w 12192000"/>
              <a:gd name="connsiteY646" fmla="*/ 2444626 h 3429000"/>
              <a:gd name="connsiteX647" fmla="*/ 5414185 w 12192000"/>
              <a:gd name="connsiteY647" fmla="*/ 2144882 h 3429000"/>
              <a:gd name="connsiteX648" fmla="*/ 5959648 w 12192000"/>
              <a:gd name="connsiteY648" fmla="*/ 1331797 h 3429000"/>
              <a:gd name="connsiteX649" fmla="*/ 5355019 w 12192000"/>
              <a:gd name="connsiteY649" fmla="*/ 1305672 h 3429000"/>
              <a:gd name="connsiteX650" fmla="*/ 5083565 w 12192000"/>
              <a:gd name="connsiteY650" fmla="*/ 1750121 h 3429000"/>
              <a:gd name="connsiteX651" fmla="*/ 4713577 w 12192000"/>
              <a:gd name="connsiteY651" fmla="*/ 2187803 h 3429000"/>
              <a:gd name="connsiteX652" fmla="*/ 3989559 w 12192000"/>
              <a:gd name="connsiteY652" fmla="*/ 2716945 h 3429000"/>
              <a:gd name="connsiteX653" fmla="*/ 3939824 w 12192000"/>
              <a:gd name="connsiteY653" fmla="*/ 2637900 h 3429000"/>
              <a:gd name="connsiteX654" fmla="*/ 4584537 w 12192000"/>
              <a:gd name="connsiteY654" fmla="*/ 1895826 h 3429000"/>
              <a:gd name="connsiteX655" fmla="*/ 5037105 w 12192000"/>
              <a:gd name="connsiteY655" fmla="*/ 1659765 h 3429000"/>
              <a:gd name="connsiteX656" fmla="*/ 5039930 w 12192000"/>
              <a:gd name="connsiteY656" fmla="*/ 1660585 h 3429000"/>
              <a:gd name="connsiteX657" fmla="*/ 5263764 w 12192000"/>
              <a:gd name="connsiteY657" fmla="*/ 1306525 h 3429000"/>
              <a:gd name="connsiteX658" fmla="*/ 4086300 w 12192000"/>
              <a:gd name="connsiteY658" fmla="*/ 1455599 h 3429000"/>
              <a:gd name="connsiteX659" fmla="*/ 4085485 w 12192000"/>
              <a:gd name="connsiteY659" fmla="*/ 1470070 h 3429000"/>
              <a:gd name="connsiteX660" fmla="*/ 3871915 w 12192000"/>
              <a:gd name="connsiteY660" fmla="*/ 1824645 h 3429000"/>
              <a:gd name="connsiteX661" fmla="*/ 3799374 w 12192000"/>
              <a:gd name="connsiteY661" fmla="*/ 2037127 h 3429000"/>
              <a:gd name="connsiteX662" fmla="*/ 3498850 w 12192000"/>
              <a:gd name="connsiteY662" fmla="*/ 3232888 h 3429000"/>
              <a:gd name="connsiteX663" fmla="*/ 3399216 w 12192000"/>
              <a:gd name="connsiteY663" fmla="*/ 3429000 h 3429000"/>
              <a:gd name="connsiteX664" fmla="*/ 3303688 w 12192000"/>
              <a:gd name="connsiteY664" fmla="*/ 3429000 h 3429000"/>
              <a:gd name="connsiteX665" fmla="*/ 3391774 w 12192000"/>
              <a:gd name="connsiteY665" fmla="*/ 3268181 h 3429000"/>
              <a:gd name="connsiteX666" fmla="*/ 3735540 w 12192000"/>
              <a:gd name="connsiteY666" fmla="*/ 2117923 h 3429000"/>
              <a:gd name="connsiteX667" fmla="*/ 3729438 w 12192000"/>
              <a:gd name="connsiteY667" fmla="*/ 2140058 h 3429000"/>
              <a:gd name="connsiteX668" fmla="*/ 3707782 w 12192000"/>
              <a:gd name="connsiteY668" fmla="*/ 2215908 h 3429000"/>
              <a:gd name="connsiteX669" fmla="*/ 3583827 w 12192000"/>
              <a:gd name="connsiteY669" fmla="*/ 2610215 h 3429000"/>
              <a:gd name="connsiteX670" fmla="*/ 3547861 w 12192000"/>
              <a:gd name="connsiteY670" fmla="*/ 2700609 h 3429000"/>
              <a:gd name="connsiteX671" fmla="*/ 3490905 w 12192000"/>
              <a:gd name="connsiteY671" fmla="*/ 2848660 h 3429000"/>
              <a:gd name="connsiteX672" fmla="*/ 3455859 w 12192000"/>
              <a:gd name="connsiteY672" fmla="*/ 2962301 h 3429000"/>
              <a:gd name="connsiteX673" fmla="*/ 3429112 w 12192000"/>
              <a:gd name="connsiteY673" fmla="*/ 3050469 h 3429000"/>
              <a:gd name="connsiteX674" fmla="*/ 3304862 w 12192000"/>
              <a:gd name="connsiteY674" fmla="*/ 3367476 h 3429000"/>
              <a:gd name="connsiteX675" fmla="*/ 3276071 w 12192000"/>
              <a:gd name="connsiteY675" fmla="*/ 3429000 h 3429000"/>
              <a:gd name="connsiteX676" fmla="*/ 3240805 w 12192000"/>
              <a:gd name="connsiteY676" fmla="*/ 3429000 h 3429000"/>
              <a:gd name="connsiteX677" fmla="*/ 3275917 w 12192000"/>
              <a:gd name="connsiteY677" fmla="*/ 3354192 h 3429000"/>
              <a:gd name="connsiteX678" fmla="*/ 3399358 w 12192000"/>
              <a:gd name="connsiteY678" fmla="*/ 3040011 h 3429000"/>
              <a:gd name="connsiteX679" fmla="*/ 3425650 w 12192000"/>
              <a:gd name="connsiteY679" fmla="*/ 2952333 h 3429000"/>
              <a:gd name="connsiteX680" fmla="*/ 3460661 w 12192000"/>
              <a:gd name="connsiteY680" fmla="*/ 2837763 h 3429000"/>
              <a:gd name="connsiteX681" fmla="*/ 3518021 w 12192000"/>
              <a:gd name="connsiteY681" fmla="*/ 2688298 h 3429000"/>
              <a:gd name="connsiteX682" fmla="*/ 3554035 w 12192000"/>
              <a:gd name="connsiteY682" fmla="*/ 2598832 h 3429000"/>
              <a:gd name="connsiteX683" fmla="*/ 3677174 w 12192000"/>
              <a:gd name="connsiteY683" fmla="*/ 2207351 h 3429000"/>
              <a:gd name="connsiteX684" fmla="*/ 3698819 w 12192000"/>
              <a:gd name="connsiteY684" fmla="*/ 2131503 h 3429000"/>
              <a:gd name="connsiteX685" fmla="*/ 3702094 w 12192000"/>
              <a:gd name="connsiteY685" fmla="*/ 2120194 h 3429000"/>
              <a:gd name="connsiteX686" fmla="*/ 3398355 w 12192000"/>
              <a:gd name="connsiteY686" fmla="*/ 2665603 h 3429000"/>
              <a:gd name="connsiteX687" fmla="*/ 3193941 w 12192000"/>
              <a:gd name="connsiteY687" fmla="*/ 3369775 h 3429000"/>
              <a:gd name="connsiteX688" fmla="*/ 3184140 w 12192000"/>
              <a:gd name="connsiteY688" fmla="*/ 3429000 h 3429000"/>
              <a:gd name="connsiteX689" fmla="*/ 3099978 w 12192000"/>
              <a:gd name="connsiteY689" fmla="*/ 3429000 h 3429000"/>
              <a:gd name="connsiteX690" fmla="*/ 3101556 w 12192000"/>
              <a:gd name="connsiteY690" fmla="*/ 3414337 h 3429000"/>
              <a:gd name="connsiteX691" fmla="*/ 3370162 w 12192000"/>
              <a:gd name="connsiteY691" fmla="*/ 2356550 h 3429000"/>
              <a:gd name="connsiteX692" fmla="*/ 3746477 w 12192000"/>
              <a:gd name="connsiteY692" fmla="*/ 1948889 h 3429000"/>
              <a:gd name="connsiteX693" fmla="*/ 3863399 w 12192000"/>
              <a:gd name="connsiteY693" fmla="*/ 1658257 h 3429000"/>
              <a:gd name="connsiteX694" fmla="*/ 3968712 w 12192000"/>
              <a:gd name="connsiteY694" fmla="*/ 1484989 h 3429000"/>
              <a:gd name="connsiteX695" fmla="*/ 2792390 w 12192000"/>
              <a:gd name="connsiteY695" fmla="*/ 1953974 h 3429000"/>
              <a:gd name="connsiteX696" fmla="*/ 2714982 w 12192000"/>
              <a:gd name="connsiteY696" fmla="*/ 1998051 h 3429000"/>
              <a:gd name="connsiteX697" fmla="*/ 2813361 w 12192000"/>
              <a:gd name="connsiteY697" fmla="*/ 2594912 h 3429000"/>
              <a:gd name="connsiteX698" fmla="*/ 2688430 w 12192000"/>
              <a:gd name="connsiteY698" fmla="*/ 3372564 h 3429000"/>
              <a:gd name="connsiteX699" fmla="*/ 2629626 w 12192000"/>
              <a:gd name="connsiteY699" fmla="*/ 3334394 h 3429000"/>
              <a:gd name="connsiteX700" fmla="*/ 2565328 w 12192000"/>
              <a:gd name="connsiteY700" fmla="*/ 2087399 h 3429000"/>
              <a:gd name="connsiteX701" fmla="*/ 1922999 w 12192000"/>
              <a:gd name="connsiteY701" fmla="*/ 2551343 h 3429000"/>
              <a:gd name="connsiteX702" fmla="*/ 1950261 w 12192000"/>
              <a:gd name="connsiteY702" fmla="*/ 2976858 h 3429000"/>
              <a:gd name="connsiteX703" fmla="*/ 2365554 w 12192000"/>
              <a:gd name="connsiteY703" fmla="*/ 3330107 h 3429000"/>
              <a:gd name="connsiteX704" fmla="*/ 2424142 w 12192000"/>
              <a:gd name="connsiteY704" fmla="*/ 3429000 h 3429000"/>
              <a:gd name="connsiteX705" fmla="*/ 2395994 w 12192000"/>
              <a:gd name="connsiteY705" fmla="*/ 3429000 h 3429000"/>
              <a:gd name="connsiteX706" fmla="*/ 2392863 w 12192000"/>
              <a:gd name="connsiteY706" fmla="*/ 3423964 h 3429000"/>
              <a:gd name="connsiteX707" fmla="*/ 2017589 w 12192000"/>
              <a:gd name="connsiteY707" fmla="*/ 3064982 h 3429000"/>
              <a:gd name="connsiteX708" fmla="*/ 2147336 w 12192000"/>
              <a:gd name="connsiteY708" fmla="*/ 3165052 h 3429000"/>
              <a:gd name="connsiteX709" fmla="*/ 2207047 w 12192000"/>
              <a:gd name="connsiteY709" fmla="*/ 3225540 h 3429000"/>
              <a:gd name="connsiteX710" fmla="*/ 2299106 w 12192000"/>
              <a:gd name="connsiteY710" fmla="*/ 3349931 h 3429000"/>
              <a:gd name="connsiteX711" fmla="*/ 2314430 w 12192000"/>
              <a:gd name="connsiteY711" fmla="*/ 3372144 h 3429000"/>
              <a:gd name="connsiteX712" fmla="*/ 2352406 w 12192000"/>
              <a:gd name="connsiteY712" fmla="*/ 3429000 h 3429000"/>
              <a:gd name="connsiteX713" fmla="*/ 2314492 w 12192000"/>
              <a:gd name="connsiteY713" fmla="*/ 3429000 h 3429000"/>
              <a:gd name="connsiteX714" fmla="*/ 2288095 w 12192000"/>
              <a:gd name="connsiteY714" fmla="*/ 3389030 h 3429000"/>
              <a:gd name="connsiteX715" fmla="*/ 2272768 w 12192000"/>
              <a:gd name="connsiteY715" fmla="*/ 3366822 h 3429000"/>
              <a:gd name="connsiteX716" fmla="*/ 2182715 w 12192000"/>
              <a:gd name="connsiteY716" fmla="*/ 3246071 h 3429000"/>
              <a:gd name="connsiteX717" fmla="*/ 2032061 w 12192000"/>
              <a:gd name="connsiteY717" fmla="*/ 3112380 h 3429000"/>
              <a:gd name="connsiteX718" fmla="*/ 2257220 w 12192000"/>
              <a:gd name="connsiteY718" fmla="*/ 3397257 h 3429000"/>
              <a:gd name="connsiteX719" fmla="*/ 2281324 w 12192000"/>
              <a:gd name="connsiteY719" fmla="*/ 3429000 h 3429000"/>
              <a:gd name="connsiteX720" fmla="*/ 2242860 w 12192000"/>
              <a:gd name="connsiteY720" fmla="*/ 3429000 h 3429000"/>
              <a:gd name="connsiteX721" fmla="*/ 2232818 w 12192000"/>
              <a:gd name="connsiteY721" fmla="*/ 3415926 h 3429000"/>
              <a:gd name="connsiteX722" fmla="*/ 1990172 w 12192000"/>
              <a:gd name="connsiteY722" fmla="*/ 3113121 h 3429000"/>
              <a:gd name="connsiteX723" fmla="*/ 2124090 w 12192000"/>
              <a:gd name="connsiteY723" fmla="*/ 3332017 h 3429000"/>
              <a:gd name="connsiteX724" fmla="*/ 2200380 w 12192000"/>
              <a:gd name="connsiteY724" fmla="*/ 3429000 h 3429000"/>
              <a:gd name="connsiteX725" fmla="*/ 2147507 w 12192000"/>
              <a:gd name="connsiteY725" fmla="*/ 3429000 h 3429000"/>
              <a:gd name="connsiteX726" fmla="*/ 2070668 w 12192000"/>
              <a:gd name="connsiteY726" fmla="*/ 3332520 h 3429000"/>
              <a:gd name="connsiteX727" fmla="*/ 1975142 w 12192000"/>
              <a:gd name="connsiteY727" fmla="*/ 3156570 h 3429000"/>
              <a:gd name="connsiteX728" fmla="*/ 2050035 w 12192000"/>
              <a:gd name="connsiteY728" fmla="*/ 3384345 h 3429000"/>
              <a:gd name="connsiteX729" fmla="*/ 2063025 w 12192000"/>
              <a:gd name="connsiteY729" fmla="*/ 3429000 h 3429000"/>
              <a:gd name="connsiteX730" fmla="*/ 2021675 w 12192000"/>
              <a:gd name="connsiteY730" fmla="*/ 3429000 h 3429000"/>
              <a:gd name="connsiteX731" fmla="*/ 2019308 w 12192000"/>
              <a:gd name="connsiteY731" fmla="*/ 3418118 h 3429000"/>
              <a:gd name="connsiteX732" fmla="*/ 1938835 w 12192000"/>
              <a:gd name="connsiteY732" fmla="*/ 3122160 h 3429000"/>
              <a:gd name="connsiteX733" fmla="*/ 1953230 w 12192000"/>
              <a:gd name="connsiteY733" fmla="*/ 3330699 h 3429000"/>
              <a:gd name="connsiteX734" fmla="*/ 1956763 w 12192000"/>
              <a:gd name="connsiteY734" fmla="*/ 3349191 h 3429000"/>
              <a:gd name="connsiteX735" fmla="*/ 1967925 w 12192000"/>
              <a:gd name="connsiteY735" fmla="*/ 3429000 h 3429000"/>
              <a:gd name="connsiteX736" fmla="*/ 1936622 w 12192000"/>
              <a:gd name="connsiteY736" fmla="*/ 3429000 h 3429000"/>
              <a:gd name="connsiteX737" fmla="*/ 1926261 w 12192000"/>
              <a:gd name="connsiteY737" fmla="*/ 3355064 h 3429000"/>
              <a:gd name="connsiteX738" fmla="*/ 1922724 w 12192000"/>
              <a:gd name="connsiteY738" fmla="*/ 3336577 h 3429000"/>
              <a:gd name="connsiteX739" fmla="*/ 1904650 w 12192000"/>
              <a:gd name="connsiteY739" fmla="*/ 3210616 h 3429000"/>
              <a:gd name="connsiteX740" fmla="*/ 1885273 w 12192000"/>
              <a:gd name="connsiteY740" fmla="*/ 3429000 h 3429000"/>
              <a:gd name="connsiteX741" fmla="*/ 1854363 w 12192000"/>
              <a:gd name="connsiteY741" fmla="*/ 3429000 h 3429000"/>
              <a:gd name="connsiteX742" fmla="*/ 1880391 w 12192000"/>
              <a:gd name="connsiteY742" fmla="*/ 3174796 h 3429000"/>
              <a:gd name="connsiteX743" fmla="*/ 1818273 w 12192000"/>
              <a:gd name="connsiteY743" fmla="*/ 3286729 h 3429000"/>
              <a:gd name="connsiteX744" fmla="*/ 1794691 w 12192000"/>
              <a:gd name="connsiteY744" fmla="*/ 3414239 h 3429000"/>
              <a:gd name="connsiteX745" fmla="*/ 1794914 w 12192000"/>
              <a:gd name="connsiteY745" fmla="*/ 3429000 h 3429000"/>
              <a:gd name="connsiteX746" fmla="*/ 1746128 w 12192000"/>
              <a:gd name="connsiteY746" fmla="*/ 3429000 h 3429000"/>
              <a:gd name="connsiteX747" fmla="*/ 1753934 w 12192000"/>
              <a:gd name="connsiteY747" fmla="*/ 3295796 h 3429000"/>
              <a:gd name="connsiteX748" fmla="*/ 1792053 w 12192000"/>
              <a:gd name="connsiteY748" fmla="*/ 3143396 h 3429000"/>
              <a:gd name="connsiteX749" fmla="*/ 1862248 w 12192000"/>
              <a:gd name="connsiteY749" fmla="*/ 2837397 h 3429000"/>
              <a:gd name="connsiteX750" fmla="*/ 1862250 w 12192000"/>
              <a:gd name="connsiteY750" fmla="*/ 2604531 h 3429000"/>
              <a:gd name="connsiteX751" fmla="*/ 1211999 w 12192000"/>
              <a:gd name="connsiteY751" fmla="*/ 3254610 h 3429000"/>
              <a:gd name="connsiteX752" fmla="*/ 1213266 w 12192000"/>
              <a:gd name="connsiteY752" fmla="*/ 3262947 h 3429000"/>
              <a:gd name="connsiteX753" fmla="*/ 1203370 w 12192000"/>
              <a:gd name="connsiteY753" fmla="*/ 3421676 h 3429000"/>
              <a:gd name="connsiteX754" fmla="*/ 1203671 w 12192000"/>
              <a:gd name="connsiteY754" fmla="*/ 3429000 h 3429000"/>
              <a:gd name="connsiteX755" fmla="*/ 1143180 w 12192000"/>
              <a:gd name="connsiteY755" fmla="*/ 3429000 h 3429000"/>
              <a:gd name="connsiteX756" fmla="*/ 1142176 w 12192000"/>
              <a:gd name="connsiteY756" fmla="*/ 3337045 h 3429000"/>
              <a:gd name="connsiteX757" fmla="*/ 1067484 w 12192000"/>
              <a:gd name="connsiteY757" fmla="*/ 3429000 h 3429000"/>
              <a:gd name="connsiteX758" fmla="*/ 953928 w 12192000"/>
              <a:gd name="connsiteY758" fmla="*/ 3429000 h 3429000"/>
              <a:gd name="connsiteX759" fmla="*/ 959715 w 12192000"/>
              <a:gd name="connsiteY759" fmla="*/ 3421185 h 3429000"/>
              <a:gd name="connsiteX760" fmla="*/ 1483788 w 12192000"/>
              <a:gd name="connsiteY760" fmla="*/ 2830174 h 3429000"/>
              <a:gd name="connsiteX761" fmla="*/ 1100671 w 12192000"/>
              <a:gd name="connsiteY761" fmla="*/ 2823137 h 3429000"/>
              <a:gd name="connsiteX762" fmla="*/ 1090144 w 12192000"/>
              <a:gd name="connsiteY762" fmla="*/ 2827748 h 3429000"/>
              <a:gd name="connsiteX763" fmla="*/ 1095872 w 12192000"/>
              <a:gd name="connsiteY763" fmla="*/ 2842892 h 3429000"/>
              <a:gd name="connsiteX764" fmla="*/ 262785 w 12192000"/>
              <a:gd name="connsiteY764" fmla="*/ 3416450 h 3429000"/>
              <a:gd name="connsiteX765" fmla="*/ 209968 w 12192000"/>
              <a:gd name="connsiteY765" fmla="*/ 3341713 h 3429000"/>
              <a:gd name="connsiteX766" fmla="*/ 873460 w 12192000"/>
              <a:gd name="connsiteY766" fmla="*/ 2824768 h 3429000"/>
              <a:gd name="connsiteX767" fmla="*/ 192686 w 12192000"/>
              <a:gd name="connsiteY767" fmla="*/ 2420257 h 3429000"/>
              <a:gd name="connsiteX768" fmla="*/ 4696 w 12192000"/>
              <a:gd name="connsiteY768" fmla="*/ 2268668 h 3429000"/>
              <a:gd name="connsiteX769" fmla="*/ 0 w 12192000"/>
              <a:gd name="connsiteY769" fmla="*/ 2260984 h 3429000"/>
              <a:gd name="connsiteX770" fmla="*/ 0 w 12192000"/>
              <a:gd name="connsiteY770" fmla="*/ 2084472 h 3429000"/>
              <a:gd name="connsiteX771" fmla="*/ 174101 w 12192000"/>
              <a:gd name="connsiteY771" fmla="*/ 2191277 h 3429000"/>
              <a:gd name="connsiteX772" fmla="*/ 891800 w 12192000"/>
              <a:gd name="connsiteY772" fmla="*/ 2607935 h 3429000"/>
              <a:gd name="connsiteX773" fmla="*/ 1072219 w 12192000"/>
              <a:gd name="connsiteY773" fmla="*/ 2740443 h 3429000"/>
              <a:gd name="connsiteX774" fmla="*/ 1074117 w 12192000"/>
              <a:gd name="connsiteY774" fmla="*/ 2741301 h 3429000"/>
              <a:gd name="connsiteX775" fmla="*/ 1083114 w 12192000"/>
              <a:gd name="connsiteY775" fmla="*/ 2745131 h 3429000"/>
              <a:gd name="connsiteX776" fmla="*/ 1543010 w 12192000"/>
              <a:gd name="connsiteY776" fmla="*/ 2762140 h 3429000"/>
              <a:gd name="connsiteX777" fmla="*/ 1551080 w 12192000"/>
              <a:gd name="connsiteY777" fmla="*/ 2766006 h 3429000"/>
              <a:gd name="connsiteX778" fmla="*/ 2345443 w 12192000"/>
              <a:gd name="connsiteY778" fmla="*/ 2120882 h 3429000"/>
              <a:gd name="connsiteX779" fmla="*/ 1721499 w 12192000"/>
              <a:gd name="connsiteY779" fmla="*/ 2170969 h 3429000"/>
              <a:gd name="connsiteX780" fmla="*/ 767716 w 12192000"/>
              <a:gd name="connsiteY780" fmla="*/ 2043768 h 3429000"/>
              <a:gd name="connsiteX781" fmla="*/ 722147 w 12192000"/>
              <a:gd name="connsiteY781" fmla="*/ 1964091 h 3429000"/>
              <a:gd name="connsiteX782" fmla="*/ 1485552 w 12192000"/>
              <a:gd name="connsiteY782" fmla="*/ 1884202 h 3429000"/>
              <a:gd name="connsiteX783" fmla="*/ 2143004 w 12192000"/>
              <a:gd name="connsiteY783" fmla="*/ 1973420 h 3429000"/>
              <a:gd name="connsiteX784" fmla="*/ 1933391 w 12192000"/>
              <a:gd name="connsiteY784" fmla="*/ 1727971 h 3429000"/>
              <a:gd name="connsiteX785" fmla="*/ 1827118 w 12192000"/>
              <a:gd name="connsiteY785" fmla="*/ 1539410 h 3429000"/>
              <a:gd name="connsiteX786" fmla="*/ 1837349 w 12192000"/>
              <a:gd name="connsiteY786" fmla="*/ 1527357 h 3429000"/>
              <a:gd name="connsiteX787" fmla="*/ 2162835 w 12192000"/>
              <a:gd name="connsiteY787" fmla="*/ 1758853 h 3429000"/>
              <a:gd name="connsiteX788" fmla="*/ 2257167 w 12192000"/>
              <a:gd name="connsiteY788" fmla="*/ 2033123 h 3429000"/>
              <a:gd name="connsiteX789" fmla="*/ 2261598 w 12192000"/>
              <a:gd name="connsiteY789" fmla="*/ 2038998 h 3429000"/>
              <a:gd name="connsiteX790" fmla="*/ 2437177 w 12192000"/>
              <a:gd name="connsiteY790" fmla="*/ 2050608 h 3429000"/>
              <a:gd name="connsiteX791" fmla="*/ 2445247 w 12192000"/>
              <a:gd name="connsiteY791" fmla="*/ 2054476 h 3429000"/>
              <a:gd name="connsiteX792" fmla="*/ 2743626 w 12192000"/>
              <a:gd name="connsiteY792" fmla="*/ 1875819 h 3429000"/>
              <a:gd name="connsiteX793" fmla="*/ 3048102 w 12192000"/>
              <a:gd name="connsiteY793" fmla="*/ 1721595 h 3429000"/>
              <a:gd name="connsiteX794" fmla="*/ 1799414 w 12192000"/>
              <a:gd name="connsiteY794" fmla="*/ 1265732 h 3429000"/>
              <a:gd name="connsiteX795" fmla="*/ 1771735 w 12192000"/>
              <a:gd name="connsiteY795" fmla="*/ 1190929 h 3429000"/>
              <a:gd name="connsiteX796" fmla="*/ 3104273 w 12192000"/>
              <a:gd name="connsiteY796" fmla="*/ 1647159 h 3429000"/>
              <a:gd name="connsiteX797" fmla="*/ 3113245 w 12192000"/>
              <a:gd name="connsiteY797" fmla="*/ 1661705 h 3429000"/>
              <a:gd name="connsiteX798" fmla="*/ 3126294 w 12192000"/>
              <a:gd name="connsiteY798" fmla="*/ 1685400 h 3429000"/>
              <a:gd name="connsiteX799" fmla="*/ 3937433 w 12192000"/>
              <a:gd name="connsiteY799" fmla="*/ 1401473 h 3429000"/>
              <a:gd name="connsiteX800" fmla="*/ 3590475 w 12192000"/>
              <a:gd name="connsiteY800" fmla="*/ 1168974 h 3429000"/>
              <a:gd name="connsiteX801" fmla="*/ 3100264 w 12192000"/>
              <a:gd name="connsiteY801" fmla="*/ 1150845 h 3429000"/>
              <a:gd name="connsiteX802" fmla="*/ 2183576 w 12192000"/>
              <a:gd name="connsiteY802" fmla="*/ 798150 h 3429000"/>
              <a:gd name="connsiteX803" fmla="*/ 2151029 w 12192000"/>
              <a:gd name="connsiteY803" fmla="*/ 717947 h 3429000"/>
              <a:gd name="connsiteX804" fmla="*/ 3563434 w 12192000"/>
              <a:gd name="connsiteY804" fmla="*/ 1040115 h 3429000"/>
              <a:gd name="connsiteX805" fmla="*/ 3177952 w 12192000"/>
              <a:gd name="connsiteY805" fmla="*/ 228386 h 3429000"/>
              <a:gd name="connsiteX806" fmla="*/ 3189263 w 12192000"/>
              <a:gd name="connsiteY806" fmla="*/ 196726 h 3429000"/>
              <a:gd name="connsiteX807" fmla="*/ 3560912 w 12192000"/>
              <a:gd name="connsiteY807" fmla="*/ 650863 h 3429000"/>
              <a:gd name="connsiteX808" fmla="*/ 3626636 w 12192000"/>
              <a:gd name="connsiteY808" fmla="*/ 1083230 h 3429000"/>
              <a:gd name="connsiteX809" fmla="*/ 3653088 w 12192000"/>
              <a:gd name="connsiteY809" fmla="*/ 1092417 h 3429000"/>
              <a:gd name="connsiteX810" fmla="*/ 3988128 w 12192000"/>
              <a:gd name="connsiteY810" fmla="*/ 1388267 h 3429000"/>
              <a:gd name="connsiteX811" fmla="*/ 4830582 w 12192000"/>
              <a:gd name="connsiteY811" fmla="*/ 1247000 h 3429000"/>
              <a:gd name="connsiteX812" fmla="*/ 4830100 w 12192000"/>
              <a:gd name="connsiteY812" fmla="*/ 1246554 h 3429000"/>
              <a:gd name="connsiteX813" fmla="*/ 4036318 w 12192000"/>
              <a:gd name="connsiteY813" fmla="*/ 718013 h 3429000"/>
              <a:gd name="connsiteX814" fmla="*/ 3432098 w 12192000"/>
              <a:gd name="connsiteY814" fmla="*/ 108312 h 3429000"/>
              <a:gd name="connsiteX815" fmla="*/ 3446761 w 12192000"/>
              <a:gd name="connsiteY815" fmla="*/ 32278 h 3429000"/>
              <a:gd name="connsiteX816" fmla="*/ 4419733 w 12192000"/>
              <a:gd name="connsiteY816" fmla="*/ 534555 h 3429000"/>
              <a:gd name="connsiteX817" fmla="*/ 4781371 w 12192000"/>
              <a:gd name="connsiteY817" fmla="*/ 1029604 h 3429000"/>
              <a:gd name="connsiteX818" fmla="*/ 4780440 w 12192000"/>
              <a:gd name="connsiteY818" fmla="*/ 1041290 h 3429000"/>
              <a:gd name="connsiteX819" fmla="*/ 4898954 w 12192000"/>
              <a:gd name="connsiteY819" fmla="*/ 1233092 h 3429000"/>
              <a:gd name="connsiteX820" fmla="*/ 4900699 w 12192000"/>
              <a:gd name="connsiteY820" fmla="*/ 1241867 h 3429000"/>
              <a:gd name="connsiteX821" fmla="*/ 5714511 w 12192000"/>
              <a:gd name="connsiteY821" fmla="*/ 1234483 h 3429000"/>
              <a:gd name="connsiteX822" fmla="*/ 5464793 w 12192000"/>
              <a:gd name="connsiteY822" fmla="*/ 964556 h 3429000"/>
              <a:gd name="connsiteX823" fmla="*/ 5461897 w 12192000"/>
              <a:gd name="connsiteY823" fmla="*/ 961879 h 3429000"/>
              <a:gd name="connsiteX824" fmla="*/ 4399417 w 12192000"/>
              <a:gd name="connsiteY824" fmla="*/ 23573 h 3429000"/>
              <a:gd name="connsiteX825" fmla="*/ 3090569 w 12192000"/>
              <a:gd name="connsiteY825" fmla="*/ 0 h 3429000"/>
              <a:gd name="connsiteX826" fmla="*/ 3218394 w 12192000"/>
              <a:gd name="connsiteY826" fmla="*/ 0 h 3429000"/>
              <a:gd name="connsiteX827" fmla="*/ 3241469 w 12192000"/>
              <a:gd name="connsiteY827" fmla="*/ 15651 h 3429000"/>
              <a:gd name="connsiteX828" fmla="*/ 3182620 w 12192000"/>
              <a:gd name="connsiteY828" fmla="*/ 54279 h 3429000"/>
              <a:gd name="connsiteX829" fmla="*/ 1890928 w 12192000"/>
              <a:gd name="connsiteY829" fmla="*/ 0 h 3429000"/>
              <a:gd name="connsiteX830" fmla="*/ 1994713 w 12192000"/>
              <a:gd name="connsiteY830" fmla="*/ 0 h 3429000"/>
              <a:gd name="connsiteX831" fmla="*/ 1931354 w 12192000"/>
              <a:gd name="connsiteY831" fmla="*/ 46950 h 3429000"/>
              <a:gd name="connsiteX832" fmla="*/ 1765923 w 12192000"/>
              <a:gd name="connsiteY832" fmla="*/ 152043 h 3429000"/>
              <a:gd name="connsiteX833" fmla="*/ 1702258 w 12192000"/>
              <a:gd name="connsiteY833" fmla="*/ 183286 h 3429000"/>
              <a:gd name="connsiteX834" fmla="*/ 1538370 w 12192000"/>
              <a:gd name="connsiteY834" fmla="*/ 382804 h 3429000"/>
              <a:gd name="connsiteX835" fmla="*/ 542867 w 12192000"/>
              <a:gd name="connsiteY835" fmla="*/ 1515092 h 3429000"/>
              <a:gd name="connsiteX836" fmla="*/ 515800 w 12192000"/>
              <a:gd name="connsiteY836" fmla="*/ 1433180 h 3429000"/>
              <a:gd name="connsiteX837" fmla="*/ 909145 w 12192000"/>
              <a:gd name="connsiteY837" fmla="*/ 770225 h 3429000"/>
              <a:gd name="connsiteX838" fmla="*/ 1214067 w 12192000"/>
              <a:gd name="connsiteY838" fmla="*/ 479561 h 3429000"/>
              <a:gd name="connsiteX839" fmla="*/ 640967 w 12192000"/>
              <a:gd name="connsiteY839" fmla="*/ 676601 h 3429000"/>
              <a:gd name="connsiteX840" fmla="*/ 112563 w 12192000"/>
              <a:gd name="connsiteY840" fmla="*/ 967952 h 3429000"/>
              <a:gd name="connsiteX841" fmla="*/ 0 w 12192000"/>
              <a:gd name="connsiteY841" fmla="*/ 1037006 h 3429000"/>
              <a:gd name="connsiteX842" fmla="*/ 0 w 12192000"/>
              <a:gd name="connsiteY842" fmla="*/ 804763 h 3429000"/>
              <a:gd name="connsiteX843" fmla="*/ 36881 w 12192000"/>
              <a:gd name="connsiteY843" fmla="*/ 771118 h 3429000"/>
              <a:gd name="connsiteX844" fmla="*/ 910534 w 12192000"/>
              <a:gd name="connsiteY844" fmla="*/ 200753 h 3429000"/>
              <a:gd name="connsiteX845" fmla="*/ 1578717 w 12192000"/>
              <a:gd name="connsiteY845" fmla="*/ 146982 h 3429000"/>
              <a:gd name="connsiteX846" fmla="*/ 1887945 w 12192000"/>
              <a:gd name="connsiteY846" fmla="*/ 2196 h 3429000"/>
              <a:gd name="connsiteX847" fmla="*/ 278539 w 12192000"/>
              <a:gd name="connsiteY847" fmla="*/ 0 h 3429000"/>
              <a:gd name="connsiteX848" fmla="*/ 773851 w 12192000"/>
              <a:gd name="connsiteY848" fmla="*/ 0 h 3429000"/>
              <a:gd name="connsiteX849" fmla="*/ 529937 w 12192000"/>
              <a:gd name="connsiteY849" fmla="*/ 74115 h 3429000"/>
              <a:gd name="connsiteX850" fmla="*/ 115099 w 12192000"/>
              <a:gd name="connsiteY850" fmla="*/ 178650 h 3429000"/>
              <a:gd name="connsiteX851" fmla="*/ 97284 w 12192000"/>
              <a:gd name="connsiteY851" fmla="*/ 91393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97284 w 12192000"/>
              <a:gd name="connsiteY863" fmla="*/ 91393 h 3429000"/>
              <a:gd name="connsiteX864" fmla="*/ 278539 w 12192000"/>
              <a:gd name="connsiteY864"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278539 w 12192000"/>
              <a:gd name="connsiteY863"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278539 w 12192000"/>
              <a:gd name="connsiteY862"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182620 w 12192000"/>
              <a:gd name="connsiteY836" fmla="*/ 54279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1890928 w 12192000"/>
              <a:gd name="connsiteY840" fmla="*/ 0 h 3429000"/>
              <a:gd name="connsiteX841" fmla="*/ 1994713 w 12192000"/>
              <a:gd name="connsiteY841" fmla="*/ 0 h 3429000"/>
              <a:gd name="connsiteX842" fmla="*/ 1931354 w 12192000"/>
              <a:gd name="connsiteY842" fmla="*/ 46950 h 3429000"/>
              <a:gd name="connsiteX843" fmla="*/ 1765923 w 12192000"/>
              <a:gd name="connsiteY843" fmla="*/ 152043 h 3429000"/>
              <a:gd name="connsiteX844" fmla="*/ 1702258 w 12192000"/>
              <a:gd name="connsiteY844" fmla="*/ 183286 h 3429000"/>
              <a:gd name="connsiteX845" fmla="*/ 1538370 w 12192000"/>
              <a:gd name="connsiteY845" fmla="*/ 382804 h 3429000"/>
              <a:gd name="connsiteX846" fmla="*/ 542867 w 12192000"/>
              <a:gd name="connsiteY846" fmla="*/ 1515092 h 3429000"/>
              <a:gd name="connsiteX847" fmla="*/ 515800 w 12192000"/>
              <a:gd name="connsiteY847" fmla="*/ 1433180 h 3429000"/>
              <a:gd name="connsiteX848" fmla="*/ 909145 w 12192000"/>
              <a:gd name="connsiteY848" fmla="*/ 770225 h 3429000"/>
              <a:gd name="connsiteX849" fmla="*/ 1214067 w 12192000"/>
              <a:gd name="connsiteY849" fmla="*/ 479561 h 3429000"/>
              <a:gd name="connsiteX850" fmla="*/ 640967 w 12192000"/>
              <a:gd name="connsiteY850" fmla="*/ 676601 h 3429000"/>
              <a:gd name="connsiteX851" fmla="*/ 112563 w 12192000"/>
              <a:gd name="connsiteY851" fmla="*/ 967952 h 3429000"/>
              <a:gd name="connsiteX852" fmla="*/ 0 w 12192000"/>
              <a:gd name="connsiteY852" fmla="*/ 1037006 h 3429000"/>
              <a:gd name="connsiteX853" fmla="*/ 0 w 12192000"/>
              <a:gd name="connsiteY853" fmla="*/ 804763 h 3429000"/>
              <a:gd name="connsiteX854" fmla="*/ 36881 w 12192000"/>
              <a:gd name="connsiteY854" fmla="*/ 771118 h 3429000"/>
              <a:gd name="connsiteX855" fmla="*/ 910534 w 12192000"/>
              <a:gd name="connsiteY855" fmla="*/ 200753 h 3429000"/>
              <a:gd name="connsiteX856" fmla="*/ 1578717 w 12192000"/>
              <a:gd name="connsiteY856" fmla="*/ 146982 h 3429000"/>
              <a:gd name="connsiteX857" fmla="*/ 1887945 w 12192000"/>
              <a:gd name="connsiteY857" fmla="*/ 2196 h 3429000"/>
              <a:gd name="connsiteX858" fmla="*/ 1890928 w 12192000"/>
              <a:gd name="connsiteY858"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241469 w 12192000"/>
              <a:gd name="connsiteY836" fmla="*/ 15651 h 3429000"/>
              <a:gd name="connsiteX837" fmla="*/ 3218394 w 12192000"/>
              <a:gd name="connsiteY837" fmla="*/ 0 h 3429000"/>
              <a:gd name="connsiteX838" fmla="*/ 3241469 w 12192000"/>
              <a:gd name="connsiteY838" fmla="*/ 15651 h 3429000"/>
              <a:gd name="connsiteX839" fmla="*/ 1890928 w 12192000"/>
              <a:gd name="connsiteY839" fmla="*/ 0 h 3429000"/>
              <a:gd name="connsiteX840" fmla="*/ 1994713 w 12192000"/>
              <a:gd name="connsiteY840" fmla="*/ 0 h 3429000"/>
              <a:gd name="connsiteX841" fmla="*/ 1931354 w 12192000"/>
              <a:gd name="connsiteY841" fmla="*/ 46950 h 3429000"/>
              <a:gd name="connsiteX842" fmla="*/ 1765923 w 12192000"/>
              <a:gd name="connsiteY842" fmla="*/ 152043 h 3429000"/>
              <a:gd name="connsiteX843" fmla="*/ 1702258 w 12192000"/>
              <a:gd name="connsiteY843" fmla="*/ 183286 h 3429000"/>
              <a:gd name="connsiteX844" fmla="*/ 1538370 w 12192000"/>
              <a:gd name="connsiteY844" fmla="*/ 382804 h 3429000"/>
              <a:gd name="connsiteX845" fmla="*/ 542867 w 12192000"/>
              <a:gd name="connsiteY845" fmla="*/ 1515092 h 3429000"/>
              <a:gd name="connsiteX846" fmla="*/ 515800 w 12192000"/>
              <a:gd name="connsiteY846" fmla="*/ 1433180 h 3429000"/>
              <a:gd name="connsiteX847" fmla="*/ 909145 w 12192000"/>
              <a:gd name="connsiteY847" fmla="*/ 770225 h 3429000"/>
              <a:gd name="connsiteX848" fmla="*/ 1214067 w 12192000"/>
              <a:gd name="connsiteY848" fmla="*/ 479561 h 3429000"/>
              <a:gd name="connsiteX849" fmla="*/ 640967 w 12192000"/>
              <a:gd name="connsiteY849" fmla="*/ 676601 h 3429000"/>
              <a:gd name="connsiteX850" fmla="*/ 112563 w 12192000"/>
              <a:gd name="connsiteY850" fmla="*/ 967952 h 3429000"/>
              <a:gd name="connsiteX851" fmla="*/ 0 w 12192000"/>
              <a:gd name="connsiteY851" fmla="*/ 1037006 h 3429000"/>
              <a:gd name="connsiteX852" fmla="*/ 0 w 12192000"/>
              <a:gd name="connsiteY852" fmla="*/ 804763 h 3429000"/>
              <a:gd name="connsiteX853" fmla="*/ 36881 w 12192000"/>
              <a:gd name="connsiteY853" fmla="*/ 771118 h 3429000"/>
              <a:gd name="connsiteX854" fmla="*/ 910534 w 12192000"/>
              <a:gd name="connsiteY854" fmla="*/ 200753 h 3429000"/>
              <a:gd name="connsiteX855" fmla="*/ 1578717 w 12192000"/>
              <a:gd name="connsiteY855" fmla="*/ 146982 h 3429000"/>
              <a:gd name="connsiteX856" fmla="*/ 1887945 w 12192000"/>
              <a:gd name="connsiteY856" fmla="*/ 2196 h 3429000"/>
              <a:gd name="connsiteX857" fmla="*/ 1890928 w 12192000"/>
              <a:gd name="connsiteY857"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1890928 w 12192000"/>
              <a:gd name="connsiteY836" fmla="*/ 0 h 3429000"/>
              <a:gd name="connsiteX837" fmla="*/ 1994713 w 12192000"/>
              <a:gd name="connsiteY837" fmla="*/ 0 h 3429000"/>
              <a:gd name="connsiteX838" fmla="*/ 1931354 w 12192000"/>
              <a:gd name="connsiteY838" fmla="*/ 46950 h 3429000"/>
              <a:gd name="connsiteX839" fmla="*/ 1765923 w 12192000"/>
              <a:gd name="connsiteY839" fmla="*/ 152043 h 3429000"/>
              <a:gd name="connsiteX840" fmla="*/ 1702258 w 12192000"/>
              <a:gd name="connsiteY840" fmla="*/ 183286 h 3429000"/>
              <a:gd name="connsiteX841" fmla="*/ 1538370 w 12192000"/>
              <a:gd name="connsiteY841" fmla="*/ 382804 h 3429000"/>
              <a:gd name="connsiteX842" fmla="*/ 542867 w 12192000"/>
              <a:gd name="connsiteY842" fmla="*/ 1515092 h 3429000"/>
              <a:gd name="connsiteX843" fmla="*/ 515800 w 12192000"/>
              <a:gd name="connsiteY843" fmla="*/ 1433180 h 3429000"/>
              <a:gd name="connsiteX844" fmla="*/ 909145 w 12192000"/>
              <a:gd name="connsiteY844" fmla="*/ 770225 h 3429000"/>
              <a:gd name="connsiteX845" fmla="*/ 1214067 w 12192000"/>
              <a:gd name="connsiteY845" fmla="*/ 479561 h 3429000"/>
              <a:gd name="connsiteX846" fmla="*/ 640967 w 12192000"/>
              <a:gd name="connsiteY846" fmla="*/ 676601 h 3429000"/>
              <a:gd name="connsiteX847" fmla="*/ 112563 w 12192000"/>
              <a:gd name="connsiteY847" fmla="*/ 967952 h 3429000"/>
              <a:gd name="connsiteX848" fmla="*/ 0 w 12192000"/>
              <a:gd name="connsiteY848" fmla="*/ 1037006 h 3429000"/>
              <a:gd name="connsiteX849" fmla="*/ 0 w 12192000"/>
              <a:gd name="connsiteY849" fmla="*/ 804763 h 3429000"/>
              <a:gd name="connsiteX850" fmla="*/ 36881 w 12192000"/>
              <a:gd name="connsiteY850" fmla="*/ 771118 h 3429000"/>
              <a:gd name="connsiteX851" fmla="*/ 910534 w 12192000"/>
              <a:gd name="connsiteY851" fmla="*/ 200753 h 3429000"/>
              <a:gd name="connsiteX852" fmla="*/ 1578717 w 12192000"/>
              <a:gd name="connsiteY852" fmla="*/ 146982 h 3429000"/>
              <a:gd name="connsiteX853" fmla="*/ 1887945 w 12192000"/>
              <a:gd name="connsiteY853" fmla="*/ 2196 h 3429000"/>
              <a:gd name="connsiteX854" fmla="*/ 1890928 w 12192000"/>
              <a:gd name="connsiteY854"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Lst>
            <a:rect l="l" t="t" r="r" b="b"/>
            <a:pathLst>
              <a:path w="12192000" h="3429000">
                <a:moveTo>
                  <a:pt x="369702" y="3283169"/>
                </a:moveTo>
                <a:lnTo>
                  <a:pt x="366575" y="3286556"/>
                </a:lnTo>
                <a:cubicBezTo>
                  <a:pt x="367954" y="3286031"/>
                  <a:pt x="369326" y="3285512"/>
                  <a:pt x="371637" y="3284954"/>
                </a:cubicBezTo>
                <a:lnTo>
                  <a:pt x="369702" y="3283169"/>
                </a:lnTo>
                <a:close/>
                <a:moveTo>
                  <a:pt x="7392322" y="3229238"/>
                </a:moveTo>
                <a:cubicBezTo>
                  <a:pt x="7466250" y="3252109"/>
                  <a:pt x="7539706" y="3278100"/>
                  <a:pt x="7611337" y="3303821"/>
                </a:cubicBezTo>
                <a:cubicBezTo>
                  <a:pt x="7723489" y="3344078"/>
                  <a:pt x="7838666" y="3384801"/>
                  <a:pt x="7955762" y="3413006"/>
                </a:cubicBezTo>
                <a:cubicBezTo>
                  <a:pt x="7825893" y="3334794"/>
                  <a:pt x="7655160" y="3276586"/>
                  <a:pt x="7512455" y="3245734"/>
                </a:cubicBezTo>
                <a:lnTo>
                  <a:pt x="7392322" y="3229238"/>
                </a:lnTo>
                <a:close/>
                <a:moveTo>
                  <a:pt x="9928143" y="3086312"/>
                </a:moveTo>
                <a:lnTo>
                  <a:pt x="9753801" y="3096103"/>
                </a:lnTo>
                <a:cubicBezTo>
                  <a:pt x="9696294" y="3099458"/>
                  <a:pt x="9636969" y="3102530"/>
                  <a:pt x="9578027" y="3103104"/>
                </a:cubicBezTo>
                <a:cubicBezTo>
                  <a:pt x="9526546" y="3103538"/>
                  <a:pt x="9474842" y="3101381"/>
                  <a:pt x="9424342" y="3099403"/>
                </a:cubicBezTo>
                <a:cubicBezTo>
                  <a:pt x="9283243" y="3094421"/>
                  <a:pt x="9137206" y="3089329"/>
                  <a:pt x="9001907" y="3131369"/>
                </a:cubicBezTo>
                <a:cubicBezTo>
                  <a:pt x="8974564" y="3139983"/>
                  <a:pt x="8948144" y="3150668"/>
                  <a:pt x="8922138" y="3162702"/>
                </a:cubicBezTo>
                <a:cubicBezTo>
                  <a:pt x="8976395" y="3168451"/>
                  <a:pt x="9031633" y="3171803"/>
                  <a:pt x="9087550" y="3170765"/>
                </a:cubicBezTo>
                <a:cubicBezTo>
                  <a:pt x="9228396" y="3169297"/>
                  <a:pt x="9371812" y="3147077"/>
                  <a:pt x="9512475" y="3134693"/>
                </a:cubicBezTo>
                <a:cubicBezTo>
                  <a:pt x="9626059" y="3125204"/>
                  <a:pt x="9898686" y="3108707"/>
                  <a:pt x="9928143" y="3086312"/>
                </a:cubicBezTo>
                <a:close/>
                <a:moveTo>
                  <a:pt x="9351220" y="3030370"/>
                </a:moveTo>
                <a:cubicBezTo>
                  <a:pt x="9225400" y="3034303"/>
                  <a:pt x="9098278" y="3052291"/>
                  <a:pt x="8999756" y="3100929"/>
                </a:cubicBezTo>
                <a:cubicBezTo>
                  <a:pt x="9138083" y="3059352"/>
                  <a:pt x="9284119" y="3064450"/>
                  <a:pt x="9425830" y="3069517"/>
                </a:cubicBezTo>
                <a:cubicBezTo>
                  <a:pt x="9476320" y="3071495"/>
                  <a:pt x="9528123" y="3073029"/>
                  <a:pt x="9578307" y="3073035"/>
                </a:cubicBezTo>
                <a:cubicBezTo>
                  <a:pt x="9636540" y="3072999"/>
                  <a:pt x="9695359" y="3069204"/>
                  <a:pt x="9752771" y="3066471"/>
                </a:cubicBezTo>
                <a:lnTo>
                  <a:pt x="9852779" y="3060665"/>
                </a:lnTo>
                <a:cubicBezTo>
                  <a:pt x="9815758" y="3055629"/>
                  <a:pt x="9764024" y="3049620"/>
                  <a:pt x="9694862" y="3044140"/>
                </a:cubicBezTo>
                <a:cubicBezTo>
                  <a:pt x="9601553" y="3036560"/>
                  <a:pt x="9477038" y="3026438"/>
                  <a:pt x="9351220" y="3030370"/>
                </a:cubicBezTo>
                <a:close/>
                <a:moveTo>
                  <a:pt x="1019354" y="2886006"/>
                </a:moveTo>
                <a:cubicBezTo>
                  <a:pt x="847231" y="3054030"/>
                  <a:pt x="636234" y="3170053"/>
                  <a:pt x="441046" y="3262153"/>
                </a:cubicBezTo>
                <a:cubicBezTo>
                  <a:pt x="668934" y="3184112"/>
                  <a:pt x="947819" y="3065377"/>
                  <a:pt x="1019354" y="2886006"/>
                </a:cubicBezTo>
                <a:close/>
                <a:moveTo>
                  <a:pt x="991680" y="2869413"/>
                </a:moveTo>
                <a:cubicBezTo>
                  <a:pt x="775775" y="2967465"/>
                  <a:pt x="575302" y="3078871"/>
                  <a:pt x="409060" y="3242470"/>
                </a:cubicBezTo>
                <a:cubicBezTo>
                  <a:pt x="603834" y="3151783"/>
                  <a:pt x="817655" y="3036584"/>
                  <a:pt x="991680" y="2869413"/>
                </a:cubicBezTo>
                <a:close/>
                <a:moveTo>
                  <a:pt x="7254615" y="2482918"/>
                </a:moveTo>
                <a:cubicBezTo>
                  <a:pt x="7274645" y="2505852"/>
                  <a:pt x="7294062" y="2528691"/>
                  <a:pt x="7312589" y="2553309"/>
                </a:cubicBezTo>
                <a:cubicBezTo>
                  <a:pt x="7413753" y="2685421"/>
                  <a:pt x="7483941" y="2837763"/>
                  <a:pt x="7580896" y="2973069"/>
                </a:cubicBezTo>
                <a:cubicBezTo>
                  <a:pt x="7695169" y="3132808"/>
                  <a:pt x="7849203" y="3247399"/>
                  <a:pt x="7990862" y="3378025"/>
                </a:cubicBezTo>
                <a:cubicBezTo>
                  <a:pt x="7962703" y="3319256"/>
                  <a:pt x="7917173" y="3268712"/>
                  <a:pt x="7871964" y="3220139"/>
                </a:cubicBezTo>
                <a:lnTo>
                  <a:pt x="7859674" y="3207358"/>
                </a:lnTo>
                <a:cubicBezTo>
                  <a:pt x="7748530" y="3087822"/>
                  <a:pt x="7645260" y="2957311"/>
                  <a:pt x="7545050" y="2831110"/>
                </a:cubicBezTo>
                <a:cubicBezTo>
                  <a:pt x="7452767" y="2713819"/>
                  <a:pt x="7357042" y="2594723"/>
                  <a:pt x="7254615" y="2482918"/>
                </a:cubicBezTo>
                <a:close/>
                <a:moveTo>
                  <a:pt x="9078855" y="2455754"/>
                </a:moveTo>
                <a:cubicBezTo>
                  <a:pt x="8942634" y="2641158"/>
                  <a:pt x="8787932" y="2886508"/>
                  <a:pt x="8825188" y="3067752"/>
                </a:cubicBezTo>
                <a:cubicBezTo>
                  <a:pt x="8871718" y="2841055"/>
                  <a:pt x="8975231" y="2634621"/>
                  <a:pt x="9078855" y="2455754"/>
                </a:cubicBezTo>
                <a:close/>
                <a:moveTo>
                  <a:pt x="9113805" y="2454072"/>
                </a:moveTo>
                <a:cubicBezTo>
                  <a:pt x="9009770" y="2631592"/>
                  <a:pt x="8903644" y="2838900"/>
                  <a:pt x="8855200" y="3065950"/>
                </a:cubicBezTo>
                <a:cubicBezTo>
                  <a:pt x="8971799" y="2871136"/>
                  <a:pt x="9069545" y="2674069"/>
                  <a:pt x="9113805" y="2454072"/>
                </a:cubicBezTo>
                <a:close/>
                <a:moveTo>
                  <a:pt x="9123940" y="2396040"/>
                </a:moveTo>
                <a:cubicBezTo>
                  <a:pt x="9123142" y="2397205"/>
                  <a:pt x="9122347" y="2398360"/>
                  <a:pt x="9120846" y="2400053"/>
                </a:cubicBezTo>
                <a:lnTo>
                  <a:pt x="9123267" y="2400425"/>
                </a:lnTo>
                <a:cubicBezTo>
                  <a:pt x="9123491" y="2398963"/>
                  <a:pt x="9123716" y="2397502"/>
                  <a:pt x="9123940" y="2396040"/>
                </a:cubicBezTo>
                <a:close/>
                <a:moveTo>
                  <a:pt x="103333" y="2270602"/>
                </a:moveTo>
                <a:cubicBezTo>
                  <a:pt x="133282" y="2297353"/>
                  <a:pt x="175725" y="2333843"/>
                  <a:pt x="233938" y="2380416"/>
                </a:cubicBezTo>
                <a:cubicBezTo>
                  <a:pt x="390802" y="2506412"/>
                  <a:pt x="652575" y="2716703"/>
                  <a:pt x="883580" y="2751710"/>
                </a:cubicBezTo>
                <a:cubicBezTo>
                  <a:pt x="736829" y="2704021"/>
                  <a:pt x="610173" y="2611280"/>
                  <a:pt x="487337" y="2521182"/>
                </a:cubicBezTo>
                <a:cubicBezTo>
                  <a:pt x="443670" y="2488932"/>
                  <a:pt x="398584" y="2456270"/>
                  <a:pt x="354051" y="2425912"/>
                </a:cubicBezTo>
                <a:cubicBezTo>
                  <a:pt x="302352" y="2390720"/>
                  <a:pt x="247963" y="2358429"/>
                  <a:pt x="195436" y="2326068"/>
                </a:cubicBezTo>
                <a:lnTo>
                  <a:pt x="103333" y="2270602"/>
                </a:lnTo>
                <a:close/>
                <a:moveTo>
                  <a:pt x="5539432" y="2213928"/>
                </a:moveTo>
                <a:cubicBezTo>
                  <a:pt x="5544304" y="2230969"/>
                  <a:pt x="5549664" y="2248449"/>
                  <a:pt x="5555462" y="2265454"/>
                </a:cubicBezTo>
                <a:cubicBezTo>
                  <a:pt x="5631122" y="2480386"/>
                  <a:pt x="5731219" y="2689228"/>
                  <a:pt x="5828270" y="2891663"/>
                </a:cubicBezTo>
                <a:cubicBezTo>
                  <a:pt x="5868407" y="2975290"/>
                  <a:pt x="5908582" y="3059842"/>
                  <a:pt x="5947416" y="3145846"/>
                </a:cubicBezTo>
                <a:cubicBezTo>
                  <a:pt x="5894674" y="2898329"/>
                  <a:pt x="5793018" y="2289484"/>
                  <a:pt x="5539432" y="2213928"/>
                </a:cubicBezTo>
                <a:close/>
                <a:moveTo>
                  <a:pt x="51253" y="2202825"/>
                </a:moveTo>
                <a:lnTo>
                  <a:pt x="211622" y="2299803"/>
                </a:lnTo>
                <a:cubicBezTo>
                  <a:pt x="264592" y="2331684"/>
                  <a:pt x="319013" y="2364908"/>
                  <a:pt x="371652" y="2400062"/>
                </a:cubicBezTo>
                <a:cubicBezTo>
                  <a:pt x="417589" y="2430824"/>
                  <a:pt x="462230" y="2463964"/>
                  <a:pt x="505903" y="2496221"/>
                </a:cubicBezTo>
                <a:cubicBezTo>
                  <a:pt x="628246" y="2585875"/>
                  <a:pt x="754907" y="2678611"/>
                  <a:pt x="899240" y="2724068"/>
                </a:cubicBezTo>
                <a:cubicBezTo>
                  <a:pt x="928476" y="2733153"/>
                  <a:pt x="958088" y="2739887"/>
                  <a:pt x="988114" y="2745204"/>
                </a:cubicBezTo>
                <a:cubicBezTo>
                  <a:pt x="943280" y="2707411"/>
                  <a:pt x="896194" y="2671100"/>
                  <a:pt x="845971" y="2638177"/>
                </a:cubicBezTo>
                <a:cubicBezTo>
                  <a:pt x="720131" y="2554257"/>
                  <a:pt x="580034" y="2486740"/>
                  <a:pt x="448057" y="2412376"/>
                </a:cubicBezTo>
                <a:cubicBezTo>
                  <a:pt x="341781" y="2351886"/>
                  <a:pt x="90319" y="2201263"/>
                  <a:pt x="51253" y="2202825"/>
                </a:cubicBezTo>
                <a:close/>
                <a:moveTo>
                  <a:pt x="2606687" y="2201718"/>
                </a:moveTo>
                <a:cubicBezTo>
                  <a:pt x="2484040" y="2523782"/>
                  <a:pt x="2550772" y="2876470"/>
                  <a:pt x="2645658" y="3211259"/>
                </a:cubicBezTo>
                <a:cubicBezTo>
                  <a:pt x="2605413" y="2891984"/>
                  <a:pt x="2566733" y="2541903"/>
                  <a:pt x="2606687" y="2201718"/>
                </a:cubicBezTo>
                <a:close/>
                <a:moveTo>
                  <a:pt x="10097724" y="2162852"/>
                </a:moveTo>
                <a:cubicBezTo>
                  <a:pt x="9944682" y="2164954"/>
                  <a:pt x="9791714" y="2182746"/>
                  <a:pt x="9645248" y="2201119"/>
                </a:cubicBezTo>
                <a:cubicBezTo>
                  <a:pt x="9610727" y="2205568"/>
                  <a:pt x="9577456" y="2210754"/>
                  <a:pt x="9543858" y="2221510"/>
                </a:cubicBezTo>
                <a:cubicBezTo>
                  <a:pt x="9550063" y="2233642"/>
                  <a:pt x="9629757" y="2204895"/>
                  <a:pt x="9681648" y="2200828"/>
                </a:cubicBezTo>
                <a:cubicBezTo>
                  <a:pt x="9969341" y="2180845"/>
                  <a:pt x="10272689" y="2226720"/>
                  <a:pt x="10557846" y="2172337"/>
                </a:cubicBezTo>
                <a:cubicBezTo>
                  <a:pt x="10473933" y="2182321"/>
                  <a:pt x="10386637" y="2176065"/>
                  <a:pt x="10301704" y="2169847"/>
                </a:cubicBezTo>
                <a:cubicBezTo>
                  <a:pt x="10284536" y="2168562"/>
                  <a:pt x="10267371" y="2167280"/>
                  <a:pt x="10250553" y="2166539"/>
                </a:cubicBezTo>
                <a:cubicBezTo>
                  <a:pt x="10199759" y="2163194"/>
                  <a:pt x="10148737" y="2162152"/>
                  <a:pt x="10097724" y="2162852"/>
                </a:cubicBezTo>
                <a:close/>
                <a:moveTo>
                  <a:pt x="3642057" y="2144487"/>
                </a:moveTo>
                <a:cubicBezTo>
                  <a:pt x="3639338" y="2146453"/>
                  <a:pt x="3635693" y="2148466"/>
                  <a:pt x="3632981" y="2150437"/>
                </a:cubicBezTo>
                <a:cubicBezTo>
                  <a:pt x="3509182" y="2245738"/>
                  <a:pt x="3441993" y="2382556"/>
                  <a:pt x="3382436" y="2523726"/>
                </a:cubicBezTo>
                <a:cubicBezTo>
                  <a:pt x="3286719" y="2750641"/>
                  <a:pt x="3231101" y="2990386"/>
                  <a:pt x="3191929" y="3233669"/>
                </a:cubicBezTo>
                <a:cubicBezTo>
                  <a:pt x="3237125" y="3036250"/>
                  <a:pt x="3296425" y="2842000"/>
                  <a:pt x="3369898" y="2652771"/>
                </a:cubicBezTo>
                <a:cubicBezTo>
                  <a:pt x="3454377" y="2436084"/>
                  <a:pt x="3540614" y="2274753"/>
                  <a:pt x="3642057" y="2144487"/>
                </a:cubicBezTo>
                <a:close/>
                <a:moveTo>
                  <a:pt x="7015907" y="2112548"/>
                </a:moveTo>
                <a:cubicBezTo>
                  <a:pt x="7100896" y="2184517"/>
                  <a:pt x="7181386" y="2261562"/>
                  <a:pt x="7259646" y="2336985"/>
                </a:cubicBezTo>
                <a:cubicBezTo>
                  <a:pt x="7425913" y="2497010"/>
                  <a:pt x="7598167" y="2662445"/>
                  <a:pt x="7741483" y="2850980"/>
                </a:cubicBezTo>
                <a:cubicBezTo>
                  <a:pt x="7847640" y="2990905"/>
                  <a:pt x="7937072" y="3142994"/>
                  <a:pt x="8008941" y="3304560"/>
                </a:cubicBezTo>
                <a:cubicBezTo>
                  <a:pt x="8009955" y="3265639"/>
                  <a:pt x="8010548" y="3225374"/>
                  <a:pt x="7999234" y="3181993"/>
                </a:cubicBezTo>
                <a:cubicBezTo>
                  <a:pt x="7958140" y="3025784"/>
                  <a:pt x="7815502" y="2885397"/>
                  <a:pt x="7715154" y="2768148"/>
                </a:cubicBezTo>
                <a:cubicBezTo>
                  <a:pt x="7576575" y="2605314"/>
                  <a:pt x="7431075" y="2447188"/>
                  <a:pt x="7271900" y="2305551"/>
                </a:cubicBezTo>
                <a:cubicBezTo>
                  <a:pt x="7230409" y="2269079"/>
                  <a:pt x="7098810" y="2161772"/>
                  <a:pt x="7015907" y="2112548"/>
                </a:cubicBezTo>
                <a:close/>
                <a:moveTo>
                  <a:pt x="2650666" y="2101686"/>
                </a:moveTo>
                <a:cubicBezTo>
                  <a:pt x="2650695" y="2102619"/>
                  <a:pt x="2650695" y="2102619"/>
                  <a:pt x="2650249" y="2103101"/>
                </a:cubicBezTo>
                <a:cubicBezTo>
                  <a:pt x="2594633" y="2435991"/>
                  <a:pt x="2624834" y="2783617"/>
                  <a:pt x="2663808" y="3106215"/>
                </a:cubicBezTo>
                <a:cubicBezTo>
                  <a:pt x="2664345" y="2972062"/>
                  <a:pt x="2664881" y="2837909"/>
                  <a:pt x="2665418" y="2703756"/>
                </a:cubicBezTo>
                <a:cubicBezTo>
                  <a:pt x="2666315" y="2516493"/>
                  <a:pt x="2661038" y="2314579"/>
                  <a:pt x="2650666" y="2101686"/>
                </a:cubicBezTo>
                <a:close/>
                <a:moveTo>
                  <a:pt x="10218664" y="2096300"/>
                </a:moveTo>
                <a:cubicBezTo>
                  <a:pt x="10171755" y="2095070"/>
                  <a:pt x="10126463" y="2096064"/>
                  <a:pt x="10086154" y="2096937"/>
                </a:cubicBezTo>
                <a:cubicBezTo>
                  <a:pt x="9975638" y="2099402"/>
                  <a:pt x="9876341" y="2102370"/>
                  <a:pt x="9778614" y="2121189"/>
                </a:cubicBezTo>
                <a:cubicBezTo>
                  <a:pt x="9714017" y="2133376"/>
                  <a:pt x="9654494" y="2152286"/>
                  <a:pt x="9601703" y="2176852"/>
                </a:cubicBezTo>
                <a:cubicBezTo>
                  <a:pt x="9614985" y="2174489"/>
                  <a:pt x="9628056" y="2173024"/>
                  <a:pt x="9641684" y="2171203"/>
                </a:cubicBezTo>
                <a:cubicBezTo>
                  <a:pt x="9838075" y="2146001"/>
                  <a:pt x="10046725" y="2122921"/>
                  <a:pt x="10252799" y="2135971"/>
                </a:cubicBezTo>
                <a:lnTo>
                  <a:pt x="10304297" y="2139822"/>
                </a:lnTo>
                <a:cubicBezTo>
                  <a:pt x="10380931" y="2145228"/>
                  <a:pt x="10459361" y="2151014"/>
                  <a:pt x="10533945" y="2144703"/>
                </a:cubicBezTo>
                <a:cubicBezTo>
                  <a:pt x="10504378" y="2139851"/>
                  <a:pt x="10475221" y="2133210"/>
                  <a:pt x="10446061" y="2126562"/>
                </a:cubicBezTo>
                <a:cubicBezTo>
                  <a:pt x="10417803" y="2120116"/>
                  <a:pt x="10389545" y="2113665"/>
                  <a:pt x="10360877" y="2109004"/>
                </a:cubicBezTo>
                <a:cubicBezTo>
                  <a:pt x="10314101" y="2100982"/>
                  <a:pt x="10265574" y="2097529"/>
                  <a:pt x="10218664" y="2096300"/>
                </a:cubicBezTo>
                <a:close/>
                <a:moveTo>
                  <a:pt x="6946849" y="2094271"/>
                </a:moveTo>
                <a:cubicBezTo>
                  <a:pt x="6946657" y="2095520"/>
                  <a:pt x="6946560" y="2096151"/>
                  <a:pt x="6946972" y="2097491"/>
                </a:cubicBezTo>
                <a:cubicBezTo>
                  <a:pt x="6980090" y="2172397"/>
                  <a:pt x="7043425" y="2232082"/>
                  <a:pt x="7105827" y="2289700"/>
                </a:cubicBezTo>
                <a:lnTo>
                  <a:pt x="7126431" y="2308872"/>
                </a:lnTo>
                <a:cubicBezTo>
                  <a:pt x="7289613" y="2460736"/>
                  <a:pt x="7430828" y="2638705"/>
                  <a:pt x="7567269" y="2811461"/>
                </a:cubicBezTo>
                <a:cubicBezTo>
                  <a:pt x="7666876" y="2937562"/>
                  <a:pt x="7769633" y="3067348"/>
                  <a:pt x="7880270" y="3186176"/>
                </a:cubicBezTo>
                <a:lnTo>
                  <a:pt x="7892560" y="3198949"/>
                </a:lnTo>
                <a:cubicBezTo>
                  <a:pt x="7919687" y="3228095"/>
                  <a:pt x="7947417" y="3257334"/>
                  <a:pt x="7971643" y="3289236"/>
                </a:cubicBezTo>
                <a:cubicBezTo>
                  <a:pt x="7902183" y="3140208"/>
                  <a:pt x="7817787" y="2999779"/>
                  <a:pt x="7719359" y="2870011"/>
                </a:cubicBezTo>
                <a:cubicBezTo>
                  <a:pt x="7577670" y="2683005"/>
                  <a:pt x="7405928" y="2518293"/>
                  <a:pt x="7240170" y="2358985"/>
                </a:cubicBezTo>
                <a:cubicBezTo>
                  <a:pt x="7146175" y="2268975"/>
                  <a:pt x="7050053" y="2176722"/>
                  <a:pt x="6946849" y="2094271"/>
                </a:cubicBezTo>
                <a:close/>
                <a:moveTo>
                  <a:pt x="2680277" y="2050204"/>
                </a:moveTo>
                <a:cubicBezTo>
                  <a:pt x="2679826" y="2050692"/>
                  <a:pt x="2679381" y="2051173"/>
                  <a:pt x="2678972" y="2052582"/>
                </a:cubicBezTo>
                <a:cubicBezTo>
                  <a:pt x="2691463" y="2283555"/>
                  <a:pt x="2697451" y="2503139"/>
                  <a:pt x="2696666" y="2704836"/>
                </a:cubicBezTo>
                <a:lnTo>
                  <a:pt x="2695769" y="2961955"/>
                </a:lnTo>
                <a:cubicBezTo>
                  <a:pt x="2712509" y="2868144"/>
                  <a:pt x="2727840" y="2773916"/>
                  <a:pt x="2739893" y="2679357"/>
                </a:cubicBezTo>
                <a:cubicBezTo>
                  <a:pt x="2767348" y="2457500"/>
                  <a:pt x="2737035" y="2258445"/>
                  <a:pt x="2680277" y="2050204"/>
                </a:cubicBezTo>
                <a:close/>
                <a:moveTo>
                  <a:pt x="1132195" y="2038980"/>
                </a:moveTo>
                <a:cubicBezTo>
                  <a:pt x="1313054" y="2066211"/>
                  <a:pt x="1494925" y="2083628"/>
                  <a:pt x="1679056" y="2087907"/>
                </a:cubicBezTo>
                <a:cubicBezTo>
                  <a:pt x="1838007" y="2091331"/>
                  <a:pt x="1983050" y="2061313"/>
                  <a:pt x="2128648" y="2045249"/>
                </a:cubicBezTo>
                <a:cubicBezTo>
                  <a:pt x="2028248" y="2038548"/>
                  <a:pt x="1925543" y="2044055"/>
                  <a:pt x="1825619" y="2049447"/>
                </a:cubicBezTo>
                <a:lnTo>
                  <a:pt x="1737798" y="2054353"/>
                </a:lnTo>
                <a:cubicBezTo>
                  <a:pt x="1536509" y="2063800"/>
                  <a:pt x="1332771" y="2058439"/>
                  <a:pt x="1132195" y="2038980"/>
                </a:cubicBezTo>
                <a:close/>
                <a:moveTo>
                  <a:pt x="10104407" y="2029317"/>
                </a:moveTo>
                <a:cubicBezTo>
                  <a:pt x="9978788" y="2027650"/>
                  <a:pt x="9828621" y="2050881"/>
                  <a:pt x="9704375" y="2107349"/>
                </a:cubicBezTo>
                <a:cubicBezTo>
                  <a:pt x="9726987" y="2101319"/>
                  <a:pt x="9749595" y="2095291"/>
                  <a:pt x="9773804" y="2090543"/>
                </a:cubicBezTo>
                <a:cubicBezTo>
                  <a:pt x="9873880" y="2071749"/>
                  <a:pt x="9974285" y="2068081"/>
                  <a:pt x="10086605" y="2065992"/>
                </a:cubicBezTo>
                <a:cubicBezTo>
                  <a:pt x="10168672" y="2064085"/>
                  <a:pt x="10271028" y="2062236"/>
                  <a:pt x="10367276" y="2078848"/>
                </a:cubicBezTo>
                <a:cubicBezTo>
                  <a:pt x="10396291" y="2084052"/>
                  <a:pt x="10425102" y="2090151"/>
                  <a:pt x="10454262" y="2096798"/>
                </a:cubicBezTo>
                <a:cubicBezTo>
                  <a:pt x="10493323" y="2105530"/>
                  <a:pt x="10531142" y="2113536"/>
                  <a:pt x="10569223" y="2118311"/>
                </a:cubicBezTo>
                <a:cubicBezTo>
                  <a:pt x="10422236" y="2061328"/>
                  <a:pt x="10260055" y="2031700"/>
                  <a:pt x="10104407" y="2029317"/>
                </a:cubicBezTo>
                <a:close/>
                <a:moveTo>
                  <a:pt x="6861797" y="1990899"/>
                </a:moveTo>
                <a:cubicBezTo>
                  <a:pt x="6869009" y="1991845"/>
                  <a:pt x="6876359" y="1994413"/>
                  <a:pt x="6879594" y="1995547"/>
                </a:cubicBezTo>
                <a:cubicBezTo>
                  <a:pt x="7239561" y="2108402"/>
                  <a:pt x="7549592" y="2502521"/>
                  <a:pt x="7789028" y="2783316"/>
                </a:cubicBezTo>
                <a:cubicBezTo>
                  <a:pt x="7920282" y="2937340"/>
                  <a:pt x="8046009" y="3078973"/>
                  <a:pt x="8093600" y="3281671"/>
                </a:cubicBezTo>
                <a:cubicBezTo>
                  <a:pt x="8106357" y="3335837"/>
                  <a:pt x="8115219" y="3381078"/>
                  <a:pt x="8129425" y="3425298"/>
                </a:cubicBezTo>
                <a:lnTo>
                  <a:pt x="8130898" y="3428998"/>
                </a:lnTo>
                <a:lnTo>
                  <a:pt x="7899365" y="3428998"/>
                </a:lnTo>
                <a:lnTo>
                  <a:pt x="7761176" y="3387656"/>
                </a:lnTo>
                <a:cubicBezTo>
                  <a:pt x="7707614" y="3369833"/>
                  <a:pt x="7654620" y="3350815"/>
                  <a:pt x="7602080" y="3331867"/>
                </a:cubicBezTo>
                <a:cubicBezTo>
                  <a:pt x="7499839" y="3295697"/>
                  <a:pt x="7395868" y="3258609"/>
                  <a:pt x="7289862" y="3230827"/>
                </a:cubicBezTo>
                <a:cubicBezTo>
                  <a:pt x="7386721" y="3273866"/>
                  <a:pt x="7479917" y="3312496"/>
                  <a:pt x="7582411" y="3355122"/>
                </a:cubicBezTo>
                <a:lnTo>
                  <a:pt x="7605759" y="3364465"/>
                </a:lnTo>
                <a:cubicBezTo>
                  <a:pt x="7652356" y="3383785"/>
                  <a:pt x="7694400" y="3400482"/>
                  <a:pt x="7737910" y="3411638"/>
                </a:cubicBezTo>
                <a:lnTo>
                  <a:pt x="7826532" y="3428999"/>
                </a:lnTo>
                <a:lnTo>
                  <a:pt x="7696096" y="3428999"/>
                </a:lnTo>
                <a:lnTo>
                  <a:pt x="7594081" y="3392149"/>
                </a:lnTo>
                <a:lnTo>
                  <a:pt x="7570734" y="3382799"/>
                </a:lnTo>
                <a:lnTo>
                  <a:pt x="7271814" y="3255601"/>
                </a:lnTo>
                <a:cubicBezTo>
                  <a:pt x="7315012" y="3311237"/>
                  <a:pt x="7445060" y="3376183"/>
                  <a:pt x="7585232" y="3421060"/>
                </a:cubicBezTo>
                <a:lnTo>
                  <a:pt x="7613775" y="3428998"/>
                </a:lnTo>
                <a:lnTo>
                  <a:pt x="7522197" y="3428998"/>
                </a:lnTo>
                <a:lnTo>
                  <a:pt x="7410696" y="3374861"/>
                </a:lnTo>
                <a:cubicBezTo>
                  <a:pt x="7272778" y="3302418"/>
                  <a:pt x="7152025" y="3224264"/>
                  <a:pt x="7088673" y="3181396"/>
                </a:cubicBezTo>
                <a:cubicBezTo>
                  <a:pt x="7075202" y="3172287"/>
                  <a:pt x="7065689" y="3153532"/>
                  <a:pt x="7090188" y="3155365"/>
                </a:cubicBezTo>
                <a:cubicBezTo>
                  <a:pt x="7322587" y="3174983"/>
                  <a:pt x="7561036" y="3195528"/>
                  <a:pt x="7780046" y="3282283"/>
                </a:cubicBezTo>
                <a:cubicBezTo>
                  <a:pt x="7810971" y="3294712"/>
                  <a:pt x="7991193" y="3408187"/>
                  <a:pt x="7944957" y="3370347"/>
                </a:cubicBezTo>
                <a:cubicBezTo>
                  <a:pt x="7830578" y="3275934"/>
                  <a:pt x="7705171" y="3188800"/>
                  <a:pt x="7601828" y="3074934"/>
                </a:cubicBezTo>
                <a:cubicBezTo>
                  <a:pt x="7389349" y="2840558"/>
                  <a:pt x="7257096" y="2543523"/>
                  <a:pt x="7042773" y="2305011"/>
                </a:cubicBezTo>
                <a:cubicBezTo>
                  <a:pt x="7007812" y="2266337"/>
                  <a:pt x="6799377" y="2086396"/>
                  <a:pt x="6844835" y="1995988"/>
                </a:cubicBezTo>
                <a:cubicBezTo>
                  <a:pt x="6847512" y="1990632"/>
                  <a:pt x="6854586" y="1989954"/>
                  <a:pt x="6861797" y="1990899"/>
                </a:cubicBezTo>
                <a:close/>
                <a:moveTo>
                  <a:pt x="1456157" y="1942404"/>
                </a:moveTo>
                <a:cubicBezTo>
                  <a:pt x="1385125" y="1944535"/>
                  <a:pt x="1314200" y="1949444"/>
                  <a:pt x="1244432" y="1956601"/>
                </a:cubicBezTo>
                <a:cubicBezTo>
                  <a:pt x="1151404" y="1966142"/>
                  <a:pt x="1060429" y="1979677"/>
                  <a:pt x="973990" y="1995940"/>
                </a:cubicBezTo>
                <a:cubicBezTo>
                  <a:pt x="1017323" y="1996535"/>
                  <a:pt x="1061253" y="2000367"/>
                  <a:pt x="1103809" y="2004720"/>
                </a:cubicBezTo>
                <a:lnTo>
                  <a:pt x="1123454" y="2006727"/>
                </a:lnTo>
                <a:cubicBezTo>
                  <a:pt x="1326373" y="2026563"/>
                  <a:pt x="1533386" y="2032253"/>
                  <a:pt x="1737017" y="2023183"/>
                </a:cubicBezTo>
                <a:lnTo>
                  <a:pt x="1824397" y="2018757"/>
                </a:lnTo>
                <a:cubicBezTo>
                  <a:pt x="1905266" y="2014590"/>
                  <a:pt x="1987993" y="2010352"/>
                  <a:pt x="2070059" y="2012660"/>
                </a:cubicBezTo>
                <a:cubicBezTo>
                  <a:pt x="1883310" y="1954634"/>
                  <a:pt x="1669251" y="1936013"/>
                  <a:pt x="1456157" y="1942404"/>
                </a:cubicBezTo>
                <a:close/>
                <a:moveTo>
                  <a:pt x="4988186" y="1787467"/>
                </a:moveTo>
                <a:cubicBezTo>
                  <a:pt x="4914642" y="1846764"/>
                  <a:pt x="4843105" y="1909703"/>
                  <a:pt x="4777334" y="1977072"/>
                </a:cubicBezTo>
                <a:cubicBezTo>
                  <a:pt x="4757662" y="1997414"/>
                  <a:pt x="4737537" y="2018249"/>
                  <a:pt x="4718341" y="2039043"/>
                </a:cubicBezTo>
                <a:cubicBezTo>
                  <a:pt x="4681696" y="2077771"/>
                  <a:pt x="4644162" y="2117455"/>
                  <a:pt x="4604655" y="2154434"/>
                </a:cubicBezTo>
                <a:cubicBezTo>
                  <a:pt x="4591636" y="2166592"/>
                  <a:pt x="4578581" y="2177832"/>
                  <a:pt x="4565074" y="2189550"/>
                </a:cubicBezTo>
                <a:cubicBezTo>
                  <a:pt x="4712605" y="2082121"/>
                  <a:pt x="4908425" y="1947611"/>
                  <a:pt x="4988186" y="1787467"/>
                </a:cubicBezTo>
                <a:close/>
                <a:moveTo>
                  <a:pt x="4978032" y="1754809"/>
                </a:moveTo>
                <a:cubicBezTo>
                  <a:pt x="4748175" y="1806846"/>
                  <a:pt x="4611576" y="2001393"/>
                  <a:pt x="4463413" y="2186162"/>
                </a:cubicBezTo>
                <a:cubicBezTo>
                  <a:pt x="4428815" y="2229459"/>
                  <a:pt x="4393697" y="2271384"/>
                  <a:pt x="4358134" y="2313791"/>
                </a:cubicBezTo>
                <a:lnTo>
                  <a:pt x="4376219" y="2300027"/>
                </a:lnTo>
                <a:cubicBezTo>
                  <a:pt x="4445817" y="2246939"/>
                  <a:pt x="4517680" y="2192374"/>
                  <a:pt x="4582340" y="2132037"/>
                </a:cubicBezTo>
                <a:cubicBezTo>
                  <a:pt x="4621394" y="2095545"/>
                  <a:pt x="4658482" y="2056345"/>
                  <a:pt x="4694684" y="2018098"/>
                </a:cubicBezTo>
                <a:cubicBezTo>
                  <a:pt x="4714806" y="1997264"/>
                  <a:pt x="4733997" y="1976475"/>
                  <a:pt x="4754123" y="1955643"/>
                </a:cubicBezTo>
                <a:cubicBezTo>
                  <a:pt x="4823909" y="1883925"/>
                  <a:pt x="4899949" y="1817074"/>
                  <a:pt x="4978032" y="1754809"/>
                </a:cubicBezTo>
                <a:close/>
                <a:moveTo>
                  <a:pt x="7427076" y="1713684"/>
                </a:moveTo>
                <a:cubicBezTo>
                  <a:pt x="7446602" y="1723725"/>
                  <a:pt x="7466122" y="1733767"/>
                  <a:pt x="7485963" y="1745783"/>
                </a:cubicBezTo>
                <a:cubicBezTo>
                  <a:pt x="7567460" y="1796071"/>
                  <a:pt x="7639772" y="1857770"/>
                  <a:pt x="7719410" y="1928281"/>
                </a:cubicBezTo>
                <a:cubicBezTo>
                  <a:pt x="7777835" y="1979518"/>
                  <a:pt x="7850375" y="2043816"/>
                  <a:pt x="7907163" y="2117863"/>
                </a:cubicBezTo>
                <a:cubicBezTo>
                  <a:pt x="7924160" y="2140331"/>
                  <a:pt x="7940457" y="2163330"/>
                  <a:pt x="7956656" y="2186961"/>
                </a:cubicBezTo>
                <a:cubicBezTo>
                  <a:pt x="7978464" y="2218485"/>
                  <a:pt x="7999857" y="2248676"/>
                  <a:pt x="8023445" y="2276642"/>
                </a:cubicBezTo>
                <a:cubicBezTo>
                  <a:pt x="7956400" y="2140150"/>
                  <a:pt x="7861731" y="2014166"/>
                  <a:pt x="7754656" y="1912546"/>
                </a:cubicBezTo>
                <a:cubicBezTo>
                  <a:pt x="7668081" y="1830722"/>
                  <a:pt x="7548884" y="1751582"/>
                  <a:pt x="7427076" y="1713684"/>
                </a:cubicBezTo>
                <a:close/>
                <a:moveTo>
                  <a:pt x="7312201" y="1699278"/>
                </a:moveTo>
                <a:cubicBezTo>
                  <a:pt x="7322935" y="1706049"/>
                  <a:pt x="7332964" y="1713350"/>
                  <a:pt x="7343603" y="1720746"/>
                </a:cubicBezTo>
                <a:cubicBezTo>
                  <a:pt x="7496266" y="1828079"/>
                  <a:pt x="7656157" y="1944847"/>
                  <a:pt x="7791759" y="2086717"/>
                </a:cubicBezTo>
                <a:lnTo>
                  <a:pt x="7825280" y="2122608"/>
                </a:lnTo>
                <a:cubicBezTo>
                  <a:pt x="7875363" y="2175773"/>
                  <a:pt x="7926463" y="2230374"/>
                  <a:pt x="7982410" y="2273551"/>
                </a:cubicBezTo>
                <a:cubicBezTo>
                  <a:pt x="7964809" y="2250989"/>
                  <a:pt x="7948608" y="2227366"/>
                  <a:pt x="7932408" y="2203736"/>
                </a:cubicBezTo>
                <a:cubicBezTo>
                  <a:pt x="7916712" y="2180836"/>
                  <a:pt x="7901020" y="2157930"/>
                  <a:pt x="7883927" y="2136087"/>
                </a:cubicBezTo>
                <a:cubicBezTo>
                  <a:pt x="7828664" y="2064188"/>
                  <a:pt x="7757146" y="2001331"/>
                  <a:pt x="7699832" y="1950904"/>
                </a:cubicBezTo>
                <a:cubicBezTo>
                  <a:pt x="7621217" y="1881828"/>
                  <a:pt x="7550116" y="1820322"/>
                  <a:pt x="7470240" y="1771559"/>
                </a:cubicBezTo>
                <a:cubicBezTo>
                  <a:pt x="7417598" y="1739141"/>
                  <a:pt x="7364314" y="1714956"/>
                  <a:pt x="7312201" y="1699278"/>
                </a:cubicBezTo>
                <a:close/>
                <a:moveTo>
                  <a:pt x="7244057" y="1695233"/>
                </a:moveTo>
                <a:cubicBezTo>
                  <a:pt x="7240832" y="1708197"/>
                  <a:pt x="7314310" y="1738040"/>
                  <a:pt x="7353035" y="1768318"/>
                </a:cubicBezTo>
                <a:cubicBezTo>
                  <a:pt x="7566127" y="1938091"/>
                  <a:pt x="7749139" y="2166671"/>
                  <a:pt x="7981878" y="2309345"/>
                </a:cubicBezTo>
                <a:cubicBezTo>
                  <a:pt x="7917138" y="2262903"/>
                  <a:pt x="7860147" y="2202267"/>
                  <a:pt x="7804780" y="2143174"/>
                </a:cubicBezTo>
                <a:cubicBezTo>
                  <a:pt x="7793606" y="2131210"/>
                  <a:pt x="7782433" y="2119247"/>
                  <a:pt x="7771164" y="2107908"/>
                </a:cubicBezTo>
                <a:cubicBezTo>
                  <a:pt x="7637791" y="1967658"/>
                  <a:pt x="7478920" y="1852329"/>
                  <a:pt x="7327465" y="1745181"/>
                </a:cubicBezTo>
                <a:cubicBezTo>
                  <a:pt x="7300620" y="1726330"/>
                  <a:pt x="7274186" y="1708825"/>
                  <a:pt x="7244057" y="1695233"/>
                </a:cubicBezTo>
                <a:close/>
                <a:moveTo>
                  <a:pt x="7133363" y="1621246"/>
                </a:moveTo>
                <a:cubicBezTo>
                  <a:pt x="7577149" y="1692491"/>
                  <a:pt x="7947715" y="1926125"/>
                  <a:pt x="8128687" y="2361959"/>
                </a:cubicBezTo>
                <a:cubicBezTo>
                  <a:pt x="8276565" y="2476246"/>
                  <a:pt x="8400253" y="2615012"/>
                  <a:pt x="8497002" y="2775913"/>
                </a:cubicBezTo>
                <a:cubicBezTo>
                  <a:pt x="8503575" y="2712856"/>
                  <a:pt x="8502497" y="2730666"/>
                  <a:pt x="8514292" y="2586372"/>
                </a:cubicBezTo>
                <a:cubicBezTo>
                  <a:pt x="8536052" y="2320157"/>
                  <a:pt x="8547760" y="2104819"/>
                  <a:pt x="8491838" y="1907275"/>
                </a:cubicBezTo>
                <a:cubicBezTo>
                  <a:pt x="8507078" y="1838180"/>
                  <a:pt x="8575461" y="1922481"/>
                  <a:pt x="8605731" y="2171804"/>
                </a:cubicBezTo>
                <a:cubicBezTo>
                  <a:pt x="8608350" y="2316349"/>
                  <a:pt x="8605836" y="2462029"/>
                  <a:pt x="8594880" y="2610262"/>
                </a:cubicBezTo>
                <a:cubicBezTo>
                  <a:pt x="8575957" y="2862971"/>
                  <a:pt x="8542313" y="3114716"/>
                  <a:pt x="8494242" y="3363600"/>
                </a:cubicBezTo>
                <a:cubicBezTo>
                  <a:pt x="8597730" y="3298745"/>
                  <a:pt x="8691862" y="3210036"/>
                  <a:pt x="8794675" y="3161735"/>
                </a:cubicBezTo>
                <a:cubicBezTo>
                  <a:pt x="8796362" y="3158786"/>
                  <a:pt x="8798755" y="3155312"/>
                  <a:pt x="8800448" y="3152371"/>
                </a:cubicBezTo>
                <a:cubicBezTo>
                  <a:pt x="8795284" y="3149656"/>
                  <a:pt x="8790221" y="3146317"/>
                  <a:pt x="8788186" y="3143441"/>
                </a:cubicBezTo>
                <a:cubicBezTo>
                  <a:pt x="8594646" y="2882498"/>
                  <a:pt x="8993712" y="2429248"/>
                  <a:pt x="9137232" y="2236639"/>
                </a:cubicBezTo>
                <a:cubicBezTo>
                  <a:pt x="9150495" y="2218816"/>
                  <a:pt x="9217510" y="2246384"/>
                  <a:pt x="9216765" y="2267416"/>
                </a:cubicBezTo>
                <a:cubicBezTo>
                  <a:pt x="9208076" y="2554368"/>
                  <a:pt x="9105464" y="2799377"/>
                  <a:pt x="8969849" y="3037405"/>
                </a:cubicBezTo>
                <a:cubicBezTo>
                  <a:pt x="9192790" y="2953070"/>
                  <a:pt x="9514633" y="2995367"/>
                  <a:pt x="9706237" y="2990148"/>
                </a:cubicBezTo>
                <a:cubicBezTo>
                  <a:pt x="9875985" y="2986062"/>
                  <a:pt x="9998989" y="2995957"/>
                  <a:pt x="10110375" y="3134116"/>
                </a:cubicBezTo>
                <a:cubicBezTo>
                  <a:pt x="10119737" y="3145800"/>
                  <a:pt x="10104347" y="3149204"/>
                  <a:pt x="10096281" y="3149254"/>
                </a:cubicBezTo>
                <a:cubicBezTo>
                  <a:pt x="9752742" y="3155519"/>
                  <a:pt x="9411210" y="3213343"/>
                  <a:pt x="9067672" y="3219608"/>
                </a:cubicBezTo>
                <a:cubicBezTo>
                  <a:pt x="9008636" y="3220807"/>
                  <a:pt x="8918484" y="3198657"/>
                  <a:pt x="8859441" y="3212028"/>
                </a:cubicBezTo>
                <a:cubicBezTo>
                  <a:pt x="8858839" y="3211935"/>
                  <a:pt x="8858138" y="3212468"/>
                  <a:pt x="8857528" y="3212375"/>
                </a:cubicBezTo>
                <a:cubicBezTo>
                  <a:pt x="8854312" y="3213158"/>
                  <a:pt x="8851192" y="3213319"/>
                  <a:pt x="8848579" y="3214204"/>
                </a:cubicBezTo>
                <a:cubicBezTo>
                  <a:pt x="8763018" y="3241925"/>
                  <a:pt x="8669480" y="3330768"/>
                  <a:pt x="8576285" y="3395788"/>
                </a:cubicBezTo>
                <a:lnTo>
                  <a:pt x="8519159" y="3428998"/>
                </a:lnTo>
                <a:lnTo>
                  <a:pt x="8393540" y="3428998"/>
                </a:lnTo>
                <a:lnTo>
                  <a:pt x="8417346" y="3316652"/>
                </a:lnTo>
                <a:cubicBezTo>
                  <a:pt x="8445294" y="3171749"/>
                  <a:pt x="8467982" y="3025800"/>
                  <a:pt x="8485502" y="2879216"/>
                </a:cubicBezTo>
                <a:cubicBezTo>
                  <a:pt x="8483369" y="2876964"/>
                  <a:pt x="8481139" y="2875343"/>
                  <a:pt x="8480214" y="2873278"/>
                </a:cubicBezTo>
                <a:cubicBezTo>
                  <a:pt x="8389148" y="2691471"/>
                  <a:pt x="8265637" y="2535433"/>
                  <a:pt x="8112215" y="2408768"/>
                </a:cubicBezTo>
                <a:cubicBezTo>
                  <a:pt x="8107469" y="2407403"/>
                  <a:pt x="8101510" y="2405843"/>
                  <a:pt x="8095146" y="2402943"/>
                </a:cubicBezTo>
                <a:cubicBezTo>
                  <a:pt x="7720999" y="2241157"/>
                  <a:pt x="7460805" y="1881579"/>
                  <a:pt x="7131946" y="1646653"/>
                </a:cubicBezTo>
                <a:cubicBezTo>
                  <a:pt x="7120196" y="1638444"/>
                  <a:pt x="7107334" y="1617255"/>
                  <a:pt x="7133363" y="1621246"/>
                </a:cubicBezTo>
                <a:close/>
                <a:moveTo>
                  <a:pt x="1903353" y="1615827"/>
                </a:moveTo>
                <a:cubicBezTo>
                  <a:pt x="1900901" y="1620058"/>
                  <a:pt x="1913196" y="1636331"/>
                  <a:pt x="1936931" y="1664954"/>
                </a:cubicBezTo>
                <a:cubicBezTo>
                  <a:pt x="2021149" y="1767773"/>
                  <a:pt x="2108079" y="1868623"/>
                  <a:pt x="2195868" y="1967574"/>
                </a:cubicBezTo>
                <a:cubicBezTo>
                  <a:pt x="2196092" y="1880013"/>
                  <a:pt x="2155695" y="1801515"/>
                  <a:pt x="2088852" y="1737123"/>
                </a:cubicBezTo>
                <a:cubicBezTo>
                  <a:pt x="2054441" y="1703572"/>
                  <a:pt x="2001584" y="1662839"/>
                  <a:pt x="1958241" y="1638955"/>
                </a:cubicBezTo>
                <a:cubicBezTo>
                  <a:pt x="1922998" y="1619408"/>
                  <a:pt x="1905803" y="1611595"/>
                  <a:pt x="1903353" y="1615827"/>
                </a:cubicBezTo>
                <a:close/>
                <a:moveTo>
                  <a:pt x="11544294" y="1515364"/>
                </a:moveTo>
                <a:cubicBezTo>
                  <a:pt x="11560186" y="1751994"/>
                  <a:pt x="11601886" y="2047223"/>
                  <a:pt x="11755210" y="2159157"/>
                </a:cubicBezTo>
                <a:cubicBezTo>
                  <a:pt x="11638730" y="1953912"/>
                  <a:pt x="11582097" y="1724179"/>
                  <a:pt x="11544294" y="1515364"/>
                </a:cubicBezTo>
                <a:close/>
                <a:moveTo>
                  <a:pt x="11571408" y="1489599"/>
                </a:moveTo>
                <a:cubicBezTo>
                  <a:pt x="11607963" y="1697676"/>
                  <a:pt x="11663078" y="1929905"/>
                  <a:pt x="11778250" y="2136760"/>
                </a:cubicBezTo>
                <a:cubicBezTo>
                  <a:pt x="11740096" y="1906710"/>
                  <a:pt x="11685166" y="1688152"/>
                  <a:pt x="11571408" y="1489599"/>
                </a:cubicBezTo>
                <a:close/>
                <a:moveTo>
                  <a:pt x="11540154" y="1438303"/>
                </a:moveTo>
                <a:cubicBezTo>
                  <a:pt x="11540302" y="1439748"/>
                  <a:pt x="11540443" y="1441186"/>
                  <a:pt x="11540380" y="1443526"/>
                </a:cubicBezTo>
                <a:lnTo>
                  <a:pt x="11542590" y="1442112"/>
                </a:lnTo>
                <a:lnTo>
                  <a:pt x="11540154" y="1438303"/>
                </a:lnTo>
                <a:close/>
                <a:moveTo>
                  <a:pt x="10567662" y="1437948"/>
                </a:moveTo>
                <a:cubicBezTo>
                  <a:pt x="10522198" y="1438672"/>
                  <a:pt x="10476263" y="1443522"/>
                  <a:pt x="10431225" y="1448568"/>
                </a:cubicBezTo>
                <a:cubicBezTo>
                  <a:pt x="10381279" y="1454457"/>
                  <a:pt x="10328981" y="1460314"/>
                  <a:pt x="10277556" y="1460247"/>
                </a:cubicBezTo>
                <a:cubicBezTo>
                  <a:pt x="10236449" y="1460475"/>
                  <a:pt x="10195262" y="1456932"/>
                  <a:pt x="10155875" y="1453769"/>
                </a:cubicBezTo>
                <a:cubicBezTo>
                  <a:pt x="10128043" y="1451639"/>
                  <a:pt x="10100420" y="1448611"/>
                  <a:pt x="10072733" y="1447924"/>
                </a:cubicBezTo>
                <a:cubicBezTo>
                  <a:pt x="10009605" y="1445377"/>
                  <a:pt x="9945053" y="1449112"/>
                  <a:pt x="9882500" y="1452330"/>
                </a:cubicBezTo>
                <a:cubicBezTo>
                  <a:pt x="9817947" y="1456065"/>
                  <a:pt x="9751031" y="1459772"/>
                  <a:pt x="9685205" y="1456650"/>
                </a:cubicBezTo>
                <a:lnTo>
                  <a:pt x="9666932" y="1456075"/>
                </a:lnTo>
                <a:cubicBezTo>
                  <a:pt x="9647413" y="1454768"/>
                  <a:pt x="9627689" y="1454349"/>
                  <a:pt x="9608662" y="1455027"/>
                </a:cubicBezTo>
                <a:cubicBezTo>
                  <a:pt x="9746940" y="1477717"/>
                  <a:pt x="9886187" y="1498258"/>
                  <a:pt x="10026230" y="1509088"/>
                </a:cubicBezTo>
                <a:cubicBezTo>
                  <a:pt x="10217917" y="1525217"/>
                  <a:pt x="10389161" y="1492336"/>
                  <a:pt x="10567662" y="1437948"/>
                </a:cubicBezTo>
                <a:close/>
                <a:moveTo>
                  <a:pt x="10221015" y="1354657"/>
                </a:moveTo>
                <a:cubicBezTo>
                  <a:pt x="10183412" y="1353731"/>
                  <a:pt x="10145345" y="1354278"/>
                  <a:pt x="10107121" y="1356091"/>
                </a:cubicBezTo>
                <a:cubicBezTo>
                  <a:pt x="9954224" y="1363347"/>
                  <a:pt x="9798826" y="1390883"/>
                  <a:pt x="9660668" y="1425595"/>
                </a:cubicBezTo>
                <a:cubicBezTo>
                  <a:pt x="9663924" y="1425814"/>
                  <a:pt x="9666276" y="1425838"/>
                  <a:pt x="9669531" y="1426057"/>
                </a:cubicBezTo>
                <a:lnTo>
                  <a:pt x="9687254" y="1426986"/>
                </a:lnTo>
                <a:cubicBezTo>
                  <a:pt x="9751279" y="1429722"/>
                  <a:pt x="9817637" y="1426370"/>
                  <a:pt x="9881290" y="1422445"/>
                </a:cubicBezTo>
                <a:cubicBezTo>
                  <a:pt x="9944395" y="1418874"/>
                  <a:pt x="10009857" y="1415334"/>
                  <a:pt x="10074432" y="1417715"/>
                </a:cubicBezTo>
                <a:cubicBezTo>
                  <a:pt x="10102466" y="1418944"/>
                  <a:pt x="10131190" y="1421269"/>
                  <a:pt x="10159369" y="1423935"/>
                </a:cubicBezTo>
                <a:cubicBezTo>
                  <a:pt x="10198208" y="1427456"/>
                  <a:pt x="10239045" y="1430459"/>
                  <a:pt x="10278706" y="1430393"/>
                </a:cubicBezTo>
                <a:cubicBezTo>
                  <a:pt x="10328324" y="1430079"/>
                  <a:pt x="10379724" y="1424023"/>
                  <a:pt x="10429120" y="1418493"/>
                </a:cubicBezTo>
                <a:cubicBezTo>
                  <a:pt x="10465435" y="1414425"/>
                  <a:pt x="10501756" y="1410354"/>
                  <a:pt x="10538565" y="1408270"/>
                </a:cubicBezTo>
                <a:cubicBezTo>
                  <a:pt x="10442450" y="1373463"/>
                  <a:pt x="10333824" y="1357435"/>
                  <a:pt x="10221015" y="1354657"/>
                </a:cubicBezTo>
                <a:close/>
                <a:moveTo>
                  <a:pt x="1979378" y="1340504"/>
                </a:moveTo>
                <a:cubicBezTo>
                  <a:pt x="2251008" y="1517802"/>
                  <a:pt x="2557265" y="1617794"/>
                  <a:pt x="2882120" y="1635547"/>
                </a:cubicBezTo>
                <a:cubicBezTo>
                  <a:pt x="2852884" y="1626476"/>
                  <a:pt x="2822307" y="1618842"/>
                  <a:pt x="2793103" y="1610699"/>
                </a:cubicBezTo>
                <a:lnTo>
                  <a:pt x="2770041" y="1604634"/>
                </a:lnTo>
                <a:cubicBezTo>
                  <a:pt x="2500352" y="1533917"/>
                  <a:pt x="2236095" y="1435963"/>
                  <a:pt x="1979378" y="1340504"/>
                </a:cubicBezTo>
                <a:close/>
                <a:moveTo>
                  <a:pt x="1927410" y="1287164"/>
                </a:moveTo>
                <a:cubicBezTo>
                  <a:pt x="1938311" y="1291848"/>
                  <a:pt x="1949172" y="1295604"/>
                  <a:pt x="1959587" y="1299849"/>
                </a:cubicBezTo>
                <a:cubicBezTo>
                  <a:pt x="2224818" y="1398692"/>
                  <a:pt x="2499050" y="1501367"/>
                  <a:pt x="2777707" y="1574991"/>
                </a:cubicBezTo>
                <a:lnTo>
                  <a:pt x="2800768" y="1581056"/>
                </a:lnTo>
                <a:lnTo>
                  <a:pt x="2879408" y="1602590"/>
                </a:lnTo>
                <a:cubicBezTo>
                  <a:pt x="2873718" y="1600024"/>
                  <a:pt x="2868475" y="1596973"/>
                  <a:pt x="2862295" y="1593958"/>
                </a:cubicBezTo>
                <a:cubicBezTo>
                  <a:pt x="2846112" y="1585292"/>
                  <a:pt x="2829972" y="1577555"/>
                  <a:pt x="2813343" y="1569369"/>
                </a:cubicBezTo>
                <a:cubicBezTo>
                  <a:pt x="2759214" y="1543589"/>
                  <a:pt x="2702010" y="1522123"/>
                  <a:pt x="2646245" y="1501999"/>
                </a:cubicBezTo>
                <a:cubicBezTo>
                  <a:pt x="2437298" y="1424662"/>
                  <a:pt x="2221285" y="1345272"/>
                  <a:pt x="1999243" y="1301524"/>
                </a:cubicBezTo>
                <a:lnTo>
                  <a:pt x="1979527" y="1297651"/>
                </a:lnTo>
                <a:lnTo>
                  <a:pt x="1927410" y="1287164"/>
                </a:lnTo>
                <a:close/>
                <a:moveTo>
                  <a:pt x="1997014" y="1269007"/>
                </a:moveTo>
                <a:lnTo>
                  <a:pt x="2005458" y="1270540"/>
                </a:lnTo>
                <a:cubicBezTo>
                  <a:pt x="2229844" y="1314659"/>
                  <a:pt x="2447268" y="1394456"/>
                  <a:pt x="2657186" y="1472687"/>
                </a:cubicBezTo>
                <a:cubicBezTo>
                  <a:pt x="2713431" y="1493259"/>
                  <a:pt x="2771565" y="1514688"/>
                  <a:pt x="2826662" y="1541362"/>
                </a:cubicBezTo>
                <a:cubicBezTo>
                  <a:pt x="2843286" y="1549544"/>
                  <a:pt x="2859914" y="1557729"/>
                  <a:pt x="2876100" y="1566397"/>
                </a:cubicBezTo>
                <a:cubicBezTo>
                  <a:pt x="2929811" y="1593592"/>
                  <a:pt x="2984941" y="1621189"/>
                  <a:pt x="3042600" y="1630532"/>
                </a:cubicBezTo>
                <a:cubicBezTo>
                  <a:pt x="2779645" y="1343909"/>
                  <a:pt x="2376891" y="1276645"/>
                  <a:pt x="1997014" y="1269007"/>
                </a:cubicBezTo>
                <a:close/>
                <a:moveTo>
                  <a:pt x="9857254" y="846904"/>
                </a:moveTo>
                <a:cubicBezTo>
                  <a:pt x="9525980" y="871770"/>
                  <a:pt x="9241479" y="935703"/>
                  <a:pt x="8989866" y="1043742"/>
                </a:cubicBezTo>
                <a:lnTo>
                  <a:pt x="8931614" y="1069508"/>
                </a:lnTo>
                <a:cubicBezTo>
                  <a:pt x="8902659" y="1082659"/>
                  <a:pt x="8873359" y="1095268"/>
                  <a:pt x="8843711" y="1107334"/>
                </a:cubicBezTo>
                <a:cubicBezTo>
                  <a:pt x="8889894" y="1093124"/>
                  <a:pt x="8937874" y="1079296"/>
                  <a:pt x="8966093" y="1073509"/>
                </a:cubicBezTo>
                <a:cubicBezTo>
                  <a:pt x="9076195" y="1052142"/>
                  <a:pt x="9187512" y="1039967"/>
                  <a:pt x="9299227" y="1025994"/>
                </a:cubicBezTo>
                <a:cubicBezTo>
                  <a:pt x="9502333" y="1000326"/>
                  <a:pt x="9654280" y="888586"/>
                  <a:pt x="9857254" y="846904"/>
                </a:cubicBezTo>
                <a:close/>
                <a:moveTo>
                  <a:pt x="9615182" y="791499"/>
                </a:moveTo>
                <a:cubicBezTo>
                  <a:pt x="9415185" y="799027"/>
                  <a:pt x="9214426" y="900700"/>
                  <a:pt x="9023688" y="996819"/>
                </a:cubicBezTo>
                <a:cubicBezTo>
                  <a:pt x="9256457" y="903127"/>
                  <a:pt x="9516545" y="844854"/>
                  <a:pt x="9814527" y="819048"/>
                </a:cubicBezTo>
                <a:cubicBezTo>
                  <a:pt x="9748431" y="796943"/>
                  <a:pt x="9681848" y="788991"/>
                  <a:pt x="9615182" y="791499"/>
                </a:cubicBezTo>
                <a:close/>
                <a:moveTo>
                  <a:pt x="2305292" y="790492"/>
                </a:moveTo>
                <a:cubicBezTo>
                  <a:pt x="2631112" y="948847"/>
                  <a:pt x="3011879" y="1106878"/>
                  <a:pt x="3360922" y="1100373"/>
                </a:cubicBezTo>
                <a:cubicBezTo>
                  <a:pt x="3408391" y="1099405"/>
                  <a:pt x="3451278" y="1088839"/>
                  <a:pt x="3492420" y="1081145"/>
                </a:cubicBezTo>
                <a:cubicBezTo>
                  <a:pt x="3448862" y="1074966"/>
                  <a:pt x="3405674" y="1066449"/>
                  <a:pt x="3364086" y="1051340"/>
                </a:cubicBezTo>
                <a:cubicBezTo>
                  <a:pt x="3314946" y="1033747"/>
                  <a:pt x="3269673" y="1008082"/>
                  <a:pt x="3225818" y="982822"/>
                </a:cubicBezTo>
                <a:cubicBezTo>
                  <a:pt x="3194830" y="964966"/>
                  <a:pt x="3162431" y="946699"/>
                  <a:pt x="3129696" y="931704"/>
                </a:cubicBezTo>
                <a:cubicBezTo>
                  <a:pt x="3030558" y="886774"/>
                  <a:pt x="2920899" y="869731"/>
                  <a:pt x="2814545" y="853955"/>
                </a:cubicBezTo>
                <a:cubicBezTo>
                  <a:pt x="2648192" y="828474"/>
                  <a:pt x="2475773" y="802762"/>
                  <a:pt x="2305292" y="790492"/>
                </a:cubicBezTo>
                <a:close/>
                <a:moveTo>
                  <a:pt x="2626982" y="777450"/>
                </a:moveTo>
                <a:cubicBezTo>
                  <a:pt x="2581807" y="776467"/>
                  <a:pt x="2536327" y="776706"/>
                  <a:pt x="2490617" y="777951"/>
                </a:cubicBezTo>
                <a:cubicBezTo>
                  <a:pt x="2601507" y="790748"/>
                  <a:pt x="2711611" y="807309"/>
                  <a:pt x="2819869" y="823936"/>
                </a:cubicBezTo>
                <a:cubicBezTo>
                  <a:pt x="2928115" y="840564"/>
                  <a:pt x="3040565" y="857495"/>
                  <a:pt x="3143018" y="903698"/>
                </a:cubicBezTo>
                <a:cubicBezTo>
                  <a:pt x="3177162" y="919099"/>
                  <a:pt x="3210046" y="937808"/>
                  <a:pt x="3241520" y="956112"/>
                </a:cubicBezTo>
                <a:cubicBezTo>
                  <a:pt x="3284409" y="980477"/>
                  <a:pt x="3328265" y="1005739"/>
                  <a:pt x="3374575" y="1022517"/>
                </a:cubicBezTo>
                <a:cubicBezTo>
                  <a:pt x="3416609" y="1037134"/>
                  <a:pt x="3460730" y="1045620"/>
                  <a:pt x="3505221" y="1051757"/>
                </a:cubicBezTo>
                <a:cubicBezTo>
                  <a:pt x="3244537" y="851088"/>
                  <a:pt x="2943211" y="784332"/>
                  <a:pt x="2626982" y="777450"/>
                </a:cubicBezTo>
                <a:close/>
                <a:moveTo>
                  <a:pt x="9258094" y="529602"/>
                </a:moveTo>
                <a:cubicBezTo>
                  <a:pt x="9013678" y="577086"/>
                  <a:pt x="8768731" y="631051"/>
                  <a:pt x="8526712" y="690804"/>
                </a:cubicBezTo>
                <a:cubicBezTo>
                  <a:pt x="8781748" y="694003"/>
                  <a:pt x="9026494" y="640940"/>
                  <a:pt x="9258094" y="529602"/>
                </a:cubicBezTo>
                <a:close/>
                <a:moveTo>
                  <a:pt x="1310106" y="514217"/>
                </a:moveTo>
                <a:cubicBezTo>
                  <a:pt x="1129544" y="634332"/>
                  <a:pt x="976804" y="783308"/>
                  <a:pt x="854994" y="970136"/>
                </a:cubicBezTo>
                <a:cubicBezTo>
                  <a:pt x="813550" y="1033067"/>
                  <a:pt x="777442" y="1099637"/>
                  <a:pt x="742462" y="1165648"/>
                </a:cubicBezTo>
                <a:cubicBezTo>
                  <a:pt x="769633" y="1130245"/>
                  <a:pt x="795392" y="1093436"/>
                  <a:pt x="820602" y="1056915"/>
                </a:cubicBezTo>
                <a:cubicBezTo>
                  <a:pt x="839644" y="1029097"/>
                  <a:pt x="858127" y="1001568"/>
                  <a:pt x="878295" y="974594"/>
                </a:cubicBezTo>
                <a:cubicBezTo>
                  <a:pt x="984168" y="830170"/>
                  <a:pt x="1114491" y="703679"/>
                  <a:pt x="1240607" y="581401"/>
                </a:cubicBezTo>
                <a:lnTo>
                  <a:pt x="1310106" y="514217"/>
                </a:lnTo>
                <a:close/>
                <a:moveTo>
                  <a:pt x="11225213" y="507722"/>
                </a:moveTo>
                <a:cubicBezTo>
                  <a:pt x="11207028" y="593695"/>
                  <a:pt x="11194593" y="681355"/>
                  <a:pt x="11182914" y="767771"/>
                </a:cubicBezTo>
                <a:cubicBezTo>
                  <a:pt x="11164076" y="906276"/>
                  <a:pt x="11145116" y="1049465"/>
                  <a:pt x="11099211" y="1184594"/>
                </a:cubicBezTo>
                <a:cubicBezTo>
                  <a:pt x="11088245" y="1216134"/>
                  <a:pt x="11076378" y="1247477"/>
                  <a:pt x="11064509" y="1278830"/>
                </a:cubicBezTo>
                <a:lnTo>
                  <a:pt x="11049349" y="1318418"/>
                </a:lnTo>
                <a:cubicBezTo>
                  <a:pt x="11022123" y="1390250"/>
                  <a:pt x="10998838" y="1463390"/>
                  <a:pt x="10978260" y="1537094"/>
                </a:cubicBezTo>
                <a:cubicBezTo>
                  <a:pt x="11216457" y="1249857"/>
                  <a:pt x="11222923" y="871706"/>
                  <a:pt x="11225213" y="507722"/>
                </a:cubicBezTo>
                <a:close/>
                <a:moveTo>
                  <a:pt x="9168987" y="490232"/>
                </a:moveTo>
                <a:cubicBezTo>
                  <a:pt x="8975366" y="483045"/>
                  <a:pt x="8788341" y="560836"/>
                  <a:pt x="8603910" y="639895"/>
                </a:cubicBezTo>
                <a:cubicBezTo>
                  <a:pt x="8818554" y="588452"/>
                  <a:pt x="9035976" y="541366"/>
                  <a:pt x="9252382" y="498759"/>
                </a:cubicBezTo>
                <a:cubicBezTo>
                  <a:pt x="9224441" y="494020"/>
                  <a:pt x="9196646" y="491259"/>
                  <a:pt x="9168987" y="490232"/>
                </a:cubicBezTo>
                <a:close/>
                <a:moveTo>
                  <a:pt x="11201005" y="471089"/>
                </a:moveTo>
                <a:cubicBezTo>
                  <a:pt x="11064705" y="787426"/>
                  <a:pt x="10958405" y="1112932"/>
                  <a:pt x="10968432" y="1456010"/>
                </a:cubicBezTo>
                <a:cubicBezTo>
                  <a:pt x="10984596" y="1405817"/>
                  <a:pt x="11001105" y="1356171"/>
                  <a:pt x="11019967" y="1306553"/>
                </a:cubicBezTo>
                <a:lnTo>
                  <a:pt x="11035125" y="1266966"/>
                </a:lnTo>
                <a:cubicBezTo>
                  <a:pt x="11047342" y="1236154"/>
                  <a:pt x="11059004" y="1205706"/>
                  <a:pt x="11069972" y="1174168"/>
                </a:cubicBezTo>
                <a:cubicBezTo>
                  <a:pt x="11114708" y="1042083"/>
                  <a:pt x="11133811" y="900343"/>
                  <a:pt x="11152239" y="763628"/>
                </a:cubicBezTo>
                <a:cubicBezTo>
                  <a:pt x="11165272" y="667160"/>
                  <a:pt x="11178361" y="568344"/>
                  <a:pt x="11201005" y="471089"/>
                </a:cubicBezTo>
                <a:close/>
                <a:moveTo>
                  <a:pt x="1423113" y="445565"/>
                </a:moveTo>
                <a:lnTo>
                  <a:pt x="1260565" y="602982"/>
                </a:lnTo>
                <a:cubicBezTo>
                  <a:pt x="1135292" y="724135"/>
                  <a:pt x="1006090" y="850065"/>
                  <a:pt x="901900" y="992236"/>
                </a:cubicBezTo>
                <a:cubicBezTo>
                  <a:pt x="882292" y="1018928"/>
                  <a:pt x="863806" y="1046465"/>
                  <a:pt x="845044" y="1073436"/>
                </a:cubicBezTo>
                <a:cubicBezTo>
                  <a:pt x="797719" y="1142828"/>
                  <a:pt x="747866" y="1214196"/>
                  <a:pt x="685926" y="1274069"/>
                </a:cubicBezTo>
                <a:cubicBezTo>
                  <a:pt x="685087" y="1275192"/>
                  <a:pt x="684806" y="1276038"/>
                  <a:pt x="684248" y="1277721"/>
                </a:cubicBezTo>
                <a:cubicBezTo>
                  <a:pt x="955830" y="1021343"/>
                  <a:pt x="1215323" y="756291"/>
                  <a:pt x="1423113" y="445565"/>
                </a:cubicBezTo>
                <a:close/>
                <a:moveTo>
                  <a:pt x="3316479" y="443136"/>
                </a:moveTo>
                <a:lnTo>
                  <a:pt x="3546806" y="927139"/>
                </a:lnTo>
                <a:cubicBezTo>
                  <a:pt x="3510992" y="788388"/>
                  <a:pt x="3440535" y="657075"/>
                  <a:pt x="3364433" y="524121"/>
                </a:cubicBezTo>
                <a:lnTo>
                  <a:pt x="3316479" y="443136"/>
                </a:lnTo>
                <a:close/>
                <a:moveTo>
                  <a:pt x="10268559" y="442054"/>
                </a:moveTo>
                <a:cubicBezTo>
                  <a:pt x="10277021" y="671939"/>
                  <a:pt x="10375577" y="877148"/>
                  <a:pt x="10494169" y="1091780"/>
                </a:cubicBezTo>
                <a:cubicBezTo>
                  <a:pt x="10447177" y="970850"/>
                  <a:pt x="10400743" y="849562"/>
                  <a:pt x="10356661" y="728302"/>
                </a:cubicBezTo>
                <a:cubicBezTo>
                  <a:pt x="10321871" y="632517"/>
                  <a:pt x="10289232" y="537669"/>
                  <a:pt x="10268559" y="442054"/>
                </a:cubicBezTo>
                <a:close/>
                <a:moveTo>
                  <a:pt x="3291335" y="338420"/>
                </a:moveTo>
                <a:cubicBezTo>
                  <a:pt x="3324815" y="395296"/>
                  <a:pt x="3358740" y="451691"/>
                  <a:pt x="3390805" y="508163"/>
                </a:cubicBezTo>
                <a:cubicBezTo>
                  <a:pt x="3469925" y="646583"/>
                  <a:pt x="3543427" y="784298"/>
                  <a:pt x="3579062" y="930040"/>
                </a:cubicBezTo>
                <a:cubicBezTo>
                  <a:pt x="3585500" y="799842"/>
                  <a:pt x="3547302" y="683076"/>
                  <a:pt x="3467355" y="559130"/>
                </a:cubicBezTo>
                <a:cubicBezTo>
                  <a:pt x="3420192" y="486029"/>
                  <a:pt x="3371016" y="420934"/>
                  <a:pt x="3310753" y="358140"/>
                </a:cubicBezTo>
                <a:cubicBezTo>
                  <a:pt x="3303466" y="350509"/>
                  <a:pt x="3297626" y="344227"/>
                  <a:pt x="3291335" y="338420"/>
                </a:cubicBezTo>
                <a:close/>
                <a:moveTo>
                  <a:pt x="1635889" y="280494"/>
                </a:moveTo>
                <a:lnTo>
                  <a:pt x="1634800" y="302111"/>
                </a:lnTo>
                <a:cubicBezTo>
                  <a:pt x="1634800" y="302111"/>
                  <a:pt x="1635342" y="287795"/>
                  <a:pt x="1635889" y="280494"/>
                </a:cubicBezTo>
                <a:close/>
                <a:moveTo>
                  <a:pt x="10277529" y="272307"/>
                </a:moveTo>
                <a:cubicBezTo>
                  <a:pt x="10277467" y="274640"/>
                  <a:pt x="10276853" y="277334"/>
                  <a:pt x="10276797" y="279672"/>
                </a:cubicBezTo>
                <a:cubicBezTo>
                  <a:pt x="10284209" y="425149"/>
                  <a:pt x="10331835" y="570199"/>
                  <a:pt x="10385906" y="718031"/>
                </a:cubicBezTo>
                <a:cubicBezTo>
                  <a:pt x="10434036" y="850493"/>
                  <a:pt x="10484873" y="983529"/>
                  <a:pt x="10536458" y="1115310"/>
                </a:cubicBezTo>
                <a:cubicBezTo>
                  <a:pt x="10537315" y="979107"/>
                  <a:pt x="10476552" y="837858"/>
                  <a:pt x="10436479" y="715570"/>
                </a:cubicBezTo>
                <a:cubicBezTo>
                  <a:pt x="10386976" y="566354"/>
                  <a:pt x="10333255" y="419072"/>
                  <a:pt x="10277529" y="272307"/>
                </a:cubicBezTo>
                <a:close/>
                <a:moveTo>
                  <a:pt x="1510397" y="255705"/>
                </a:moveTo>
                <a:cubicBezTo>
                  <a:pt x="1390337" y="300510"/>
                  <a:pt x="1267181" y="337747"/>
                  <a:pt x="1146550" y="373012"/>
                </a:cubicBezTo>
                <a:cubicBezTo>
                  <a:pt x="997862" y="416736"/>
                  <a:pt x="843568" y="461871"/>
                  <a:pt x="698834" y="523272"/>
                </a:cubicBezTo>
                <a:cubicBezTo>
                  <a:pt x="460140" y="624106"/>
                  <a:pt x="242842" y="767577"/>
                  <a:pt x="34256" y="918603"/>
                </a:cubicBezTo>
                <a:cubicBezTo>
                  <a:pt x="196048" y="819849"/>
                  <a:pt x="358125" y="721653"/>
                  <a:pt x="527241" y="636078"/>
                </a:cubicBezTo>
                <a:cubicBezTo>
                  <a:pt x="838255" y="479281"/>
                  <a:pt x="1212318" y="434093"/>
                  <a:pt x="1510397" y="255705"/>
                </a:cubicBezTo>
                <a:close/>
                <a:moveTo>
                  <a:pt x="1313114" y="226216"/>
                </a:moveTo>
                <a:cubicBezTo>
                  <a:pt x="1247578" y="225578"/>
                  <a:pt x="1180153" y="227293"/>
                  <a:pt x="1109304" y="240030"/>
                </a:cubicBezTo>
                <a:cubicBezTo>
                  <a:pt x="689821" y="315031"/>
                  <a:pt x="334655" y="603530"/>
                  <a:pt x="8129" y="901519"/>
                </a:cubicBezTo>
                <a:cubicBezTo>
                  <a:pt x="220923" y="747682"/>
                  <a:pt x="442983" y="599720"/>
                  <a:pt x="687572" y="496629"/>
                </a:cubicBezTo>
                <a:cubicBezTo>
                  <a:pt x="833705" y="435223"/>
                  <a:pt x="989118" y="389520"/>
                  <a:pt x="1138365" y="345515"/>
                </a:cubicBezTo>
                <a:cubicBezTo>
                  <a:pt x="1260121" y="309686"/>
                  <a:pt x="1384681" y="272451"/>
                  <a:pt x="1505579" y="226526"/>
                </a:cubicBezTo>
                <a:cubicBezTo>
                  <a:pt x="1442294" y="229846"/>
                  <a:pt x="1378650" y="226854"/>
                  <a:pt x="1313114" y="226216"/>
                </a:cubicBezTo>
                <a:close/>
                <a:moveTo>
                  <a:pt x="3655073" y="221884"/>
                </a:moveTo>
                <a:cubicBezTo>
                  <a:pt x="3768399" y="336347"/>
                  <a:pt x="3873410" y="455450"/>
                  <a:pt x="3989938" y="562685"/>
                </a:cubicBezTo>
                <a:cubicBezTo>
                  <a:pt x="4106468" y="669916"/>
                  <a:pt x="4234512" y="765281"/>
                  <a:pt x="4393907" y="832258"/>
                </a:cubicBezTo>
                <a:cubicBezTo>
                  <a:pt x="4484865" y="870540"/>
                  <a:pt x="4571866" y="903385"/>
                  <a:pt x="4648051" y="945051"/>
                </a:cubicBezTo>
                <a:cubicBezTo>
                  <a:pt x="4566919" y="872848"/>
                  <a:pt x="4474187" y="813216"/>
                  <a:pt x="4383389" y="755369"/>
                </a:cubicBezTo>
                <a:cubicBezTo>
                  <a:pt x="4310251" y="708460"/>
                  <a:pt x="4234739" y="660250"/>
                  <a:pt x="4165508" y="606196"/>
                </a:cubicBezTo>
                <a:cubicBezTo>
                  <a:pt x="4131846" y="579598"/>
                  <a:pt x="4099524" y="551549"/>
                  <a:pt x="4068162" y="524394"/>
                </a:cubicBezTo>
                <a:cubicBezTo>
                  <a:pt x="4039704" y="499919"/>
                  <a:pt x="4010763" y="474992"/>
                  <a:pt x="3981416" y="451482"/>
                </a:cubicBezTo>
                <a:cubicBezTo>
                  <a:pt x="3923199" y="404909"/>
                  <a:pt x="3860482" y="362236"/>
                  <a:pt x="3800147" y="320872"/>
                </a:cubicBezTo>
                <a:lnTo>
                  <a:pt x="3655073" y="221884"/>
                </a:lnTo>
                <a:close/>
                <a:moveTo>
                  <a:pt x="3670252" y="193798"/>
                </a:moveTo>
                <a:lnTo>
                  <a:pt x="3817258" y="294577"/>
                </a:lnTo>
                <a:cubicBezTo>
                  <a:pt x="3878082" y="336387"/>
                  <a:pt x="3941278" y="379498"/>
                  <a:pt x="4000461" y="426966"/>
                </a:cubicBezTo>
                <a:cubicBezTo>
                  <a:pt x="4030299" y="450926"/>
                  <a:pt x="4059233" y="475849"/>
                  <a:pt x="4088180" y="500774"/>
                </a:cubicBezTo>
                <a:cubicBezTo>
                  <a:pt x="4119532" y="527928"/>
                  <a:pt x="4151864" y="555979"/>
                  <a:pt x="4184555" y="581683"/>
                </a:cubicBezTo>
                <a:cubicBezTo>
                  <a:pt x="4252374" y="635322"/>
                  <a:pt x="4327401" y="683085"/>
                  <a:pt x="4399563" y="729106"/>
                </a:cubicBezTo>
                <a:cubicBezTo>
                  <a:pt x="4497546" y="791788"/>
                  <a:pt x="4597907" y="855772"/>
                  <a:pt x="4684469" y="935680"/>
                </a:cubicBezTo>
                <a:lnTo>
                  <a:pt x="4690271" y="941034"/>
                </a:lnTo>
                <a:cubicBezTo>
                  <a:pt x="4617960" y="705006"/>
                  <a:pt x="4326618" y="547128"/>
                  <a:pt x="4136093" y="429466"/>
                </a:cubicBezTo>
                <a:cubicBezTo>
                  <a:pt x="3985171" y="335831"/>
                  <a:pt x="3831168" y="258155"/>
                  <a:pt x="3670252" y="193798"/>
                </a:cubicBezTo>
                <a:close/>
                <a:moveTo>
                  <a:pt x="9334796" y="27584"/>
                </a:moveTo>
                <a:cubicBezTo>
                  <a:pt x="9406875" y="179228"/>
                  <a:pt x="9503788" y="329542"/>
                  <a:pt x="9651570" y="397505"/>
                </a:cubicBezTo>
                <a:cubicBezTo>
                  <a:pt x="9559808" y="257686"/>
                  <a:pt x="9456900" y="135734"/>
                  <a:pt x="9334796" y="27584"/>
                </a:cubicBezTo>
                <a:close/>
                <a:moveTo>
                  <a:pt x="4440129" y="19571"/>
                </a:moveTo>
                <a:cubicBezTo>
                  <a:pt x="4500684" y="171308"/>
                  <a:pt x="4765312" y="394987"/>
                  <a:pt x="4856525" y="486351"/>
                </a:cubicBezTo>
                <a:cubicBezTo>
                  <a:pt x="4921046" y="550838"/>
                  <a:pt x="4987678" y="618617"/>
                  <a:pt x="5059055" y="679918"/>
                </a:cubicBezTo>
                <a:cubicBezTo>
                  <a:pt x="5130436" y="741218"/>
                  <a:pt x="5206561" y="796043"/>
                  <a:pt x="5290070" y="834619"/>
                </a:cubicBezTo>
                <a:cubicBezTo>
                  <a:pt x="5126032" y="703785"/>
                  <a:pt x="4978794" y="550858"/>
                  <a:pt x="4834991" y="401985"/>
                </a:cubicBezTo>
                <a:cubicBezTo>
                  <a:pt x="4709629" y="271933"/>
                  <a:pt x="4579958" y="138796"/>
                  <a:pt x="4440129" y="19571"/>
                </a:cubicBezTo>
                <a:close/>
                <a:moveTo>
                  <a:pt x="8613009" y="0"/>
                </a:moveTo>
                <a:lnTo>
                  <a:pt x="8720364" y="0"/>
                </a:lnTo>
                <a:lnTo>
                  <a:pt x="8781165" y="82863"/>
                </a:lnTo>
                <a:cubicBezTo>
                  <a:pt x="8835159" y="149786"/>
                  <a:pt x="8896472" y="209441"/>
                  <a:pt x="8971448" y="246946"/>
                </a:cubicBezTo>
                <a:cubicBezTo>
                  <a:pt x="8910775" y="192244"/>
                  <a:pt x="8864937" y="124231"/>
                  <a:pt x="8820691" y="57482"/>
                </a:cubicBezTo>
                <a:lnTo>
                  <a:pt x="8807612" y="38256"/>
                </a:lnTo>
                <a:lnTo>
                  <a:pt x="8780258" y="0"/>
                </a:lnTo>
                <a:lnTo>
                  <a:pt x="8818949" y="0"/>
                </a:lnTo>
                <a:lnTo>
                  <a:pt x="8833783" y="20753"/>
                </a:lnTo>
                <a:lnTo>
                  <a:pt x="8846863" y="39981"/>
                </a:lnTo>
                <a:cubicBezTo>
                  <a:pt x="8881714" y="92040"/>
                  <a:pt x="8917610" y="145725"/>
                  <a:pt x="8960046" y="191389"/>
                </a:cubicBezTo>
                <a:lnTo>
                  <a:pt x="8876789" y="0"/>
                </a:lnTo>
                <a:lnTo>
                  <a:pt x="8980100" y="0"/>
                </a:lnTo>
                <a:lnTo>
                  <a:pt x="9090618" y="287225"/>
                </a:lnTo>
                <a:cubicBezTo>
                  <a:pt x="9321070" y="406548"/>
                  <a:pt x="9546131" y="530850"/>
                  <a:pt x="9762441" y="664587"/>
                </a:cubicBezTo>
                <a:cubicBezTo>
                  <a:pt x="9739891" y="606197"/>
                  <a:pt x="9720655" y="545696"/>
                  <a:pt x="9717826" y="487719"/>
                </a:cubicBezTo>
                <a:cubicBezTo>
                  <a:pt x="9716379" y="487883"/>
                  <a:pt x="9714371" y="488401"/>
                  <a:pt x="9713123" y="487663"/>
                </a:cubicBezTo>
                <a:cubicBezTo>
                  <a:pt x="9492837" y="457254"/>
                  <a:pt x="9357418" y="278154"/>
                  <a:pt x="9260878" y="87448"/>
                </a:cubicBezTo>
                <a:lnTo>
                  <a:pt x="9221522" y="0"/>
                </a:lnTo>
                <a:lnTo>
                  <a:pt x="9425221" y="0"/>
                </a:lnTo>
                <a:lnTo>
                  <a:pt x="9453548" y="23392"/>
                </a:lnTo>
                <a:cubicBezTo>
                  <a:pt x="9515298" y="81904"/>
                  <a:pt x="9572467" y="144207"/>
                  <a:pt x="9625671" y="210960"/>
                </a:cubicBezTo>
                <a:cubicBezTo>
                  <a:pt x="9624081" y="161011"/>
                  <a:pt x="9627113" y="110980"/>
                  <a:pt x="9632927" y="60128"/>
                </a:cubicBezTo>
                <a:lnTo>
                  <a:pt x="9642174" y="0"/>
                </a:lnTo>
                <a:lnTo>
                  <a:pt x="9731615" y="0"/>
                </a:lnTo>
                <a:lnTo>
                  <a:pt x="9721255" y="74242"/>
                </a:lnTo>
                <a:cubicBezTo>
                  <a:pt x="9713264" y="158966"/>
                  <a:pt x="9714814" y="243239"/>
                  <a:pt x="9736458" y="329413"/>
                </a:cubicBezTo>
                <a:cubicBezTo>
                  <a:pt x="9741385" y="251922"/>
                  <a:pt x="9752472" y="174320"/>
                  <a:pt x="9763499" y="99057"/>
                </a:cubicBezTo>
                <a:lnTo>
                  <a:pt x="9777267" y="0"/>
                </a:lnTo>
                <a:lnTo>
                  <a:pt x="9808036" y="0"/>
                </a:lnTo>
                <a:lnTo>
                  <a:pt x="9793821" y="102652"/>
                </a:lnTo>
                <a:cubicBezTo>
                  <a:pt x="9783066" y="174683"/>
                  <a:pt x="9772446" y="248150"/>
                  <a:pt x="9767436" y="321864"/>
                </a:cubicBezTo>
                <a:cubicBezTo>
                  <a:pt x="9782786" y="295954"/>
                  <a:pt x="9799440" y="268443"/>
                  <a:pt x="9814477" y="233531"/>
                </a:cubicBezTo>
                <a:cubicBezTo>
                  <a:pt x="9842546" y="169402"/>
                  <a:pt x="9861429" y="104298"/>
                  <a:pt x="9873012" y="38619"/>
                </a:cubicBezTo>
                <a:lnTo>
                  <a:pt x="9875879" y="0"/>
                </a:lnTo>
                <a:lnTo>
                  <a:pt x="9965253" y="0"/>
                </a:lnTo>
                <a:lnTo>
                  <a:pt x="9930901" y="135026"/>
                </a:lnTo>
                <a:cubicBezTo>
                  <a:pt x="9915560" y="179805"/>
                  <a:pt x="9897837" y="223903"/>
                  <a:pt x="9880832" y="271562"/>
                </a:cubicBezTo>
                <a:cubicBezTo>
                  <a:pt x="9817639" y="451472"/>
                  <a:pt x="9825316" y="573022"/>
                  <a:pt x="9896024" y="749295"/>
                </a:cubicBezTo>
                <a:cubicBezTo>
                  <a:pt x="10068034" y="860020"/>
                  <a:pt x="10235704" y="977341"/>
                  <a:pt x="10395379" y="1102843"/>
                </a:cubicBezTo>
                <a:cubicBezTo>
                  <a:pt x="10227815" y="794610"/>
                  <a:pt x="10104867" y="497696"/>
                  <a:pt x="10225980" y="132061"/>
                </a:cubicBezTo>
                <a:cubicBezTo>
                  <a:pt x="10233239" y="110559"/>
                  <a:pt x="10303382" y="80255"/>
                  <a:pt x="10314210" y="109353"/>
                </a:cubicBezTo>
                <a:cubicBezTo>
                  <a:pt x="10408734" y="350872"/>
                  <a:pt x="10497596" y="594472"/>
                  <a:pt x="10573663" y="842430"/>
                </a:cubicBezTo>
                <a:cubicBezTo>
                  <a:pt x="10618238" y="986363"/>
                  <a:pt x="10653304" y="1120296"/>
                  <a:pt x="10583736" y="1259819"/>
                </a:cubicBezTo>
                <a:cubicBezTo>
                  <a:pt x="10685909" y="1347757"/>
                  <a:pt x="10784700" y="1440157"/>
                  <a:pt x="10880472" y="1537558"/>
                </a:cubicBezTo>
                <a:cubicBezTo>
                  <a:pt x="10849056" y="1070967"/>
                  <a:pt x="11034230" y="637538"/>
                  <a:pt x="11231212" y="216474"/>
                </a:cubicBezTo>
                <a:cubicBezTo>
                  <a:pt x="11242138" y="193394"/>
                  <a:pt x="11319709" y="169841"/>
                  <a:pt x="11317765" y="209405"/>
                </a:cubicBezTo>
                <a:cubicBezTo>
                  <a:pt x="11295958" y="696233"/>
                  <a:pt x="11372236" y="1247562"/>
                  <a:pt x="10982911" y="1622260"/>
                </a:cubicBezTo>
                <a:cubicBezTo>
                  <a:pt x="10979389" y="1625277"/>
                  <a:pt x="10974419" y="1628456"/>
                  <a:pt x="10968747" y="1630552"/>
                </a:cubicBezTo>
                <a:cubicBezTo>
                  <a:pt x="11069120" y="1738803"/>
                  <a:pt x="11166116" y="1851511"/>
                  <a:pt x="11258020" y="1972078"/>
                </a:cubicBezTo>
                <a:cubicBezTo>
                  <a:pt x="11414501" y="2177795"/>
                  <a:pt x="11558425" y="2393089"/>
                  <a:pt x="11688741" y="2616312"/>
                </a:cubicBezTo>
                <a:cubicBezTo>
                  <a:pt x="11728326" y="2494422"/>
                  <a:pt x="11744133" y="2360920"/>
                  <a:pt x="11794425" y="2252109"/>
                </a:cubicBezTo>
                <a:cubicBezTo>
                  <a:pt x="11793785" y="2248682"/>
                  <a:pt x="11793359" y="2244360"/>
                  <a:pt x="11792727" y="2240934"/>
                </a:cubicBezTo>
                <a:cubicBezTo>
                  <a:pt x="11786706" y="2242483"/>
                  <a:pt x="11780344" y="2243486"/>
                  <a:pt x="11776744" y="2242723"/>
                </a:cubicBezTo>
                <a:cubicBezTo>
                  <a:pt x="11442886" y="2179574"/>
                  <a:pt x="11457436" y="1554823"/>
                  <a:pt x="11442546" y="1307592"/>
                </a:cubicBezTo>
                <a:cubicBezTo>
                  <a:pt x="11441155" y="1284728"/>
                  <a:pt x="11514076" y="1258776"/>
                  <a:pt x="11527771" y="1275317"/>
                </a:cubicBezTo>
                <a:cubicBezTo>
                  <a:pt x="11715804" y="1499943"/>
                  <a:pt x="11799388" y="1758422"/>
                  <a:pt x="11851542" y="2034703"/>
                </a:cubicBezTo>
                <a:cubicBezTo>
                  <a:pt x="11913004" y="1924500"/>
                  <a:pt x="12015977" y="1821086"/>
                  <a:pt x="12122505" y="1727948"/>
                </a:cubicBezTo>
                <a:lnTo>
                  <a:pt x="12192000" y="1669975"/>
                </a:lnTo>
                <a:lnTo>
                  <a:pt x="12192000" y="1731063"/>
                </a:lnTo>
                <a:lnTo>
                  <a:pt x="12155105" y="1762181"/>
                </a:lnTo>
                <a:cubicBezTo>
                  <a:pt x="12056052" y="1853318"/>
                  <a:pt x="11965498" y="1956071"/>
                  <a:pt x="11918903" y="2062132"/>
                </a:cubicBezTo>
                <a:cubicBezTo>
                  <a:pt x="11960691" y="1997848"/>
                  <a:pt x="12011970" y="1941101"/>
                  <a:pt x="12067554" y="1888498"/>
                </a:cubicBezTo>
                <a:lnTo>
                  <a:pt x="12192000" y="1782392"/>
                </a:lnTo>
                <a:lnTo>
                  <a:pt x="12192000" y="1822559"/>
                </a:lnTo>
                <a:lnTo>
                  <a:pt x="12087498" y="1911764"/>
                </a:lnTo>
                <a:cubicBezTo>
                  <a:pt x="12032329" y="1964102"/>
                  <a:pt x="11981742" y="2020408"/>
                  <a:pt x="11941335" y="2083809"/>
                </a:cubicBezTo>
                <a:cubicBezTo>
                  <a:pt x="11925082" y="2109523"/>
                  <a:pt x="11910985" y="2136169"/>
                  <a:pt x="11898139" y="2163553"/>
                </a:cubicBezTo>
                <a:cubicBezTo>
                  <a:pt x="11945914" y="2129922"/>
                  <a:pt x="11992854" y="2093778"/>
                  <a:pt x="12037359" y="2053816"/>
                </a:cubicBezTo>
                <a:lnTo>
                  <a:pt x="12192000" y="1901891"/>
                </a:lnTo>
                <a:lnTo>
                  <a:pt x="12192000" y="1973912"/>
                </a:lnTo>
                <a:lnTo>
                  <a:pt x="12054488" y="2104939"/>
                </a:lnTo>
                <a:cubicBezTo>
                  <a:pt x="12007570" y="2147210"/>
                  <a:pt x="11919625" y="2193495"/>
                  <a:pt x="11880977" y="2245040"/>
                </a:cubicBezTo>
                <a:cubicBezTo>
                  <a:pt x="11880428" y="2245391"/>
                  <a:pt x="11880223" y="2246288"/>
                  <a:pt x="11879666" y="2246644"/>
                </a:cubicBezTo>
                <a:cubicBezTo>
                  <a:pt x="11877599" y="2249494"/>
                  <a:pt x="11875186" y="2251803"/>
                  <a:pt x="11873674" y="2254306"/>
                </a:cubicBezTo>
                <a:cubicBezTo>
                  <a:pt x="11806563" y="2362374"/>
                  <a:pt x="11801847" y="2563131"/>
                  <a:pt x="11738608" y="2689417"/>
                </a:cubicBezTo>
                <a:cubicBezTo>
                  <a:pt x="11737642" y="2691562"/>
                  <a:pt x="11735234" y="2693876"/>
                  <a:pt x="11732820" y="2696184"/>
                </a:cubicBezTo>
                <a:cubicBezTo>
                  <a:pt x="11856220" y="2915593"/>
                  <a:pt x="11965159" y="3142523"/>
                  <a:pt x="12058063" y="3376045"/>
                </a:cubicBezTo>
                <a:lnTo>
                  <a:pt x="12077722" y="3428999"/>
                </a:lnTo>
                <a:lnTo>
                  <a:pt x="11980831" y="3428999"/>
                </a:lnTo>
                <a:lnTo>
                  <a:pt x="11842370" y="3103596"/>
                </a:lnTo>
                <a:lnTo>
                  <a:pt x="11807118" y="3032642"/>
                </a:lnTo>
                <a:cubicBezTo>
                  <a:pt x="11675874" y="2761726"/>
                  <a:pt x="11523363" y="2501353"/>
                  <a:pt x="11352410" y="2253534"/>
                </a:cubicBezTo>
                <a:cubicBezTo>
                  <a:pt x="11349154" y="2253314"/>
                  <a:pt x="11346248" y="2253642"/>
                  <a:pt x="11344098" y="2252717"/>
                </a:cubicBezTo>
                <a:cubicBezTo>
                  <a:pt x="11146884" y="2178050"/>
                  <a:pt x="10940954" y="2145737"/>
                  <a:pt x="10730809" y="2156749"/>
                </a:cubicBezTo>
                <a:cubicBezTo>
                  <a:pt x="10726045" y="2159034"/>
                  <a:pt x="10720166" y="2162021"/>
                  <a:pt x="10713050" y="2164271"/>
                </a:cubicBezTo>
                <a:cubicBezTo>
                  <a:pt x="10300570" y="2303161"/>
                  <a:pt x="9845774" y="2211588"/>
                  <a:pt x="9420192" y="2263050"/>
                </a:cubicBezTo>
                <a:cubicBezTo>
                  <a:pt x="9405112" y="2265029"/>
                  <a:pt x="9380308" y="2257903"/>
                  <a:pt x="9404066" y="2242708"/>
                </a:cubicBezTo>
                <a:cubicBezTo>
                  <a:pt x="9811305" y="1986077"/>
                  <a:pt x="10269729" y="1904413"/>
                  <a:pt x="10712309" y="2109562"/>
                </a:cubicBezTo>
                <a:cubicBezTo>
                  <a:pt x="10909559" y="2093006"/>
                  <a:pt x="11103888" y="2112041"/>
                  <a:pt x="11291486" y="2166804"/>
                </a:cubicBezTo>
                <a:cubicBezTo>
                  <a:pt x="11253937" y="2114176"/>
                  <a:pt x="11215832" y="2061905"/>
                  <a:pt x="11176624" y="2010340"/>
                </a:cubicBezTo>
                <a:cubicBezTo>
                  <a:pt x="11019444" y="1803532"/>
                  <a:pt x="10848144" y="1617247"/>
                  <a:pt x="10665962" y="1445588"/>
                </a:cubicBezTo>
                <a:cubicBezTo>
                  <a:pt x="10659400" y="1447493"/>
                  <a:pt x="10653378" y="1449043"/>
                  <a:pt x="10647017" y="1450047"/>
                </a:cubicBezTo>
                <a:cubicBezTo>
                  <a:pt x="10469841" y="1508947"/>
                  <a:pt x="10294852" y="1560315"/>
                  <a:pt x="10107096" y="1560072"/>
                </a:cubicBezTo>
                <a:cubicBezTo>
                  <a:pt x="9884392" y="1559955"/>
                  <a:pt x="9658777" y="1518776"/>
                  <a:pt x="9439953" y="1480921"/>
                </a:cubicBezTo>
                <a:cubicBezTo>
                  <a:pt x="9408584" y="1475693"/>
                  <a:pt x="9464056" y="1445580"/>
                  <a:pt x="9470279" y="1443131"/>
                </a:cubicBezTo>
                <a:cubicBezTo>
                  <a:pt x="9777078" y="1343480"/>
                  <a:pt x="10227985" y="1251296"/>
                  <a:pt x="10565024" y="1352269"/>
                </a:cubicBezTo>
                <a:cubicBezTo>
                  <a:pt x="10362949" y="1172638"/>
                  <a:pt x="10148128" y="1009593"/>
                  <a:pt x="9922490" y="858833"/>
                </a:cubicBezTo>
                <a:cubicBezTo>
                  <a:pt x="9921938" y="859186"/>
                  <a:pt x="9921032" y="858993"/>
                  <a:pt x="9920481" y="859346"/>
                </a:cubicBezTo>
                <a:cubicBezTo>
                  <a:pt x="9919033" y="859508"/>
                  <a:pt x="9917026" y="860026"/>
                  <a:pt x="9916127" y="859836"/>
                </a:cubicBezTo>
                <a:cubicBezTo>
                  <a:pt x="9902906" y="859860"/>
                  <a:pt x="9795895" y="935971"/>
                  <a:pt x="9791125" y="938248"/>
                </a:cubicBezTo>
                <a:cubicBezTo>
                  <a:pt x="9707175" y="977384"/>
                  <a:pt x="9617775" y="1003133"/>
                  <a:pt x="9528364" y="1022767"/>
                </a:cubicBezTo>
                <a:cubicBezTo>
                  <a:pt x="9228232" y="1089029"/>
                  <a:pt x="8927622" y="1097349"/>
                  <a:pt x="8629850" y="1184329"/>
                </a:cubicBezTo>
                <a:cubicBezTo>
                  <a:pt x="8609591" y="1190390"/>
                  <a:pt x="8554225" y="1189011"/>
                  <a:pt x="8600239" y="1167243"/>
                </a:cubicBezTo>
                <a:cubicBezTo>
                  <a:pt x="8928850" y="1009196"/>
                  <a:pt x="9367700" y="707057"/>
                  <a:pt x="9761570" y="753283"/>
                </a:cubicBezTo>
                <a:cubicBezTo>
                  <a:pt x="9633677" y="672602"/>
                  <a:pt x="9502269" y="594929"/>
                  <a:pt x="9368237" y="520470"/>
                </a:cubicBezTo>
                <a:cubicBezTo>
                  <a:pt x="9363677" y="521852"/>
                  <a:pt x="9358768" y="522697"/>
                  <a:pt x="9354614" y="522288"/>
                </a:cubicBezTo>
                <a:cubicBezTo>
                  <a:pt x="9045666" y="683095"/>
                  <a:pt x="8711508" y="755792"/>
                  <a:pt x="8364351" y="730267"/>
                </a:cubicBezTo>
                <a:cubicBezTo>
                  <a:pt x="8322605" y="727073"/>
                  <a:pt x="8373028" y="696362"/>
                  <a:pt x="8386567" y="690760"/>
                </a:cubicBezTo>
                <a:cubicBezTo>
                  <a:pt x="8661942" y="588222"/>
                  <a:pt x="8938634" y="428115"/>
                  <a:pt x="9231713" y="444539"/>
                </a:cubicBezTo>
                <a:lnTo>
                  <a:pt x="9023301" y="334109"/>
                </a:lnTo>
                <a:cubicBezTo>
                  <a:pt x="9018245" y="333512"/>
                  <a:pt x="9014299" y="332207"/>
                  <a:pt x="9010556" y="329998"/>
                </a:cubicBezTo>
                <a:cubicBezTo>
                  <a:pt x="8866159" y="300489"/>
                  <a:pt x="8772044" y="209935"/>
                  <a:pt x="8687367" y="101276"/>
                </a:cubicBezTo>
                <a:lnTo>
                  <a:pt x="8613009" y="0"/>
                </a:lnTo>
                <a:close/>
                <a:moveTo>
                  <a:pt x="4382818" y="0"/>
                </a:moveTo>
                <a:lnTo>
                  <a:pt x="4463614" y="0"/>
                </a:lnTo>
                <a:lnTo>
                  <a:pt x="4557150" y="81023"/>
                </a:lnTo>
                <a:cubicBezTo>
                  <a:pt x="4661606" y="177446"/>
                  <a:pt x="4760255" y="280152"/>
                  <a:pt x="4856936" y="380146"/>
                </a:cubicBezTo>
                <a:cubicBezTo>
                  <a:pt x="4939779" y="466025"/>
                  <a:pt x="5024071" y="553240"/>
                  <a:pt x="5111996" y="636759"/>
                </a:cubicBezTo>
                <a:cubicBezTo>
                  <a:pt x="5199925" y="720276"/>
                  <a:pt x="5291490" y="800096"/>
                  <a:pt x="5388878" y="871185"/>
                </a:cubicBezTo>
                <a:cubicBezTo>
                  <a:pt x="5401114" y="874421"/>
                  <a:pt x="5413353" y="877662"/>
                  <a:pt x="5425556" y="879967"/>
                </a:cubicBezTo>
                <a:cubicBezTo>
                  <a:pt x="5290970" y="693931"/>
                  <a:pt x="5119226" y="545244"/>
                  <a:pt x="4943646" y="393916"/>
                </a:cubicBezTo>
                <a:cubicBezTo>
                  <a:pt x="4828850" y="295110"/>
                  <a:pt x="4714058" y="196311"/>
                  <a:pt x="4594837" y="103274"/>
                </a:cubicBezTo>
                <a:cubicBezTo>
                  <a:pt x="4578644" y="90676"/>
                  <a:pt x="4548631" y="60178"/>
                  <a:pt x="4518536" y="31511"/>
                </a:cubicBezTo>
                <a:lnTo>
                  <a:pt x="4483543" y="0"/>
                </a:lnTo>
                <a:lnTo>
                  <a:pt x="4534233" y="0"/>
                </a:lnTo>
                <a:lnTo>
                  <a:pt x="4633631" y="74706"/>
                </a:lnTo>
                <a:cubicBezTo>
                  <a:pt x="4740433" y="159974"/>
                  <a:pt x="4845128" y="247888"/>
                  <a:pt x="4949299" y="337336"/>
                </a:cubicBezTo>
                <a:cubicBezTo>
                  <a:pt x="5065543" y="437477"/>
                  <a:pt x="5184542" y="536579"/>
                  <a:pt x="5291452" y="647801"/>
                </a:cubicBezTo>
                <a:cubicBezTo>
                  <a:pt x="5309900" y="666629"/>
                  <a:pt x="5393714" y="782504"/>
                  <a:pt x="5434998" y="825100"/>
                </a:cubicBezTo>
                <a:cubicBezTo>
                  <a:pt x="5369347" y="743892"/>
                  <a:pt x="5356822" y="407202"/>
                  <a:pt x="5351015" y="331989"/>
                </a:cubicBezTo>
                <a:cubicBezTo>
                  <a:pt x="5345883" y="264779"/>
                  <a:pt x="5343618" y="197920"/>
                  <a:pt x="5344012" y="131333"/>
                </a:cubicBezTo>
                <a:lnTo>
                  <a:pt x="5349920" y="0"/>
                </a:lnTo>
                <a:lnTo>
                  <a:pt x="5401317" y="0"/>
                </a:lnTo>
                <a:cubicBezTo>
                  <a:pt x="5401164" y="27934"/>
                  <a:pt x="5401012" y="55867"/>
                  <a:pt x="5400859" y="83801"/>
                </a:cubicBezTo>
                <a:cubicBezTo>
                  <a:pt x="5401142" y="121653"/>
                  <a:pt x="5401664" y="157291"/>
                  <a:pt x="5401644" y="188847"/>
                </a:cubicBezTo>
                <a:cubicBezTo>
                  <a:pt x="5401790" y="378859"/>
                  <a:pt x="5425483" y="563734"/>
                  <a:pt x="5467256" y="746494"/>
                </a:cubicBezTo>
                <a:cubicBezTo>
                  <a:pt x="5469824" y="542868"/>
                  <a:pt x="5459296" y="337904"/>
                  <a:pt x="5448069" y="138554"/>
                </a:cubicBezTo>
                <a:lnTo>
                  <a:pt x="5440458" y="0"/>
                </a:lnTo>
                <a:lnTo>
                  <a:pt x="5472521" y="0"/>
                </a:lnTo>
                <a:lnTo>
                  <a:pt x="5480135" y="136802"/>
                </a:lnTo>
                <a:cubicBezTo>
                  <a:pt x="5490809" y="333845"/>
                  <a:pt x="5501220" y="536024"/>
                  <a:pt x="5499023" y="737310"/>
                </a:cubicBezTo>
                <a:cubicBezTo>
                  <a:pt x="5546233" y="555186"/>
                  <a:pt x="5562118" y="370116"/>
                  <a:pt x="5547022" y="178838"/>
                </a:cubicBezTo>
                <a:lnTo>
                  <a:pt x="5522799" y="0"/>
                </a:lnTo>
                <a:lnTo>
                  <a:pt x="5573386" y="0"/>
                </a:lnTo>
                <a:lnTo>
                  <a:pt x="5587618" y="82353"/>
                </a:lnTo>
                <a:cubicBezTo>
                  <a:pt x="5626891" y="364989"/>
                  <a:pt x="5616244" y="649256"/>
                  <a:pt x="5519779" y="930223"/>
                </a:cubicBezTo>
                <a:cubicBezTo>
                  <a:pt x="5520262" y="930669"/>
                  <a:pt x="5520293" y="931602"/>
                  <a:pt x="5520293" y="931602"/>
                </a:cubicBezTo>
                <a:cubicBezTo>
                  <a:pt x="5627244" y="1008825"/>
                  <a:pt x="5699666" y="1119575"/>
                  <a:pt x="5767221" y="1236564"/>
                </a:cubicBezTo>
                <a:cubicBezTo>
                  <a:pt x="6275281" y="1270277"/>
                  <a:pt x="6739386" y="1349523"/>
                  <a:pt x="6937169" y="1386941"/>
                </a:cubicBezTo>
                <a:cubicBezTo>
                  <a:pt x="7134952" y="1424359"/>
                  <a:pt x="7020263" y="1474218"/>
                  <a:pt x="6953922" y="1461068"/>
                </a:cubicBezTo>
                <a:cubicBezTo>
                  <a:pt x="6799988" y="1430556"/>
                  <a:pt x="6485790" y="1386676"/>
                  <a:pt x="6071359" y="1341770"/>
                </a:cubicBezTo>
                <a:lnTo>
                  <a:pt x="6038839" y="1335474"/>
                </a:lnTo>
                <a:cubicBezTo>
                  <a:pt x="6038795" y="1335265"/>
                  <a:pt x="6038750" y="1335056"/>
                  <a:pt x="6038706" y="1334847"/>
                </a:cubicBezTo>
                <a:lnTo>
                  <a:pt x="6037784" y="1335270"/>
                </a:lnTo>
                <a:lnTo>
                  <a:pt x="6038839" y="1335474"/>
                </a:lnTo>
                <a:lnTo>
                  <a:pt x="6040338" y="1342418"/>
                </a:lnTo>
                <a:cubicBezTo>
                  <a:pt x="6039088" y="1352803"/>
                  <a:pt x="6034314" y="1365510"/>
                  <a:pt x="6024488" y="1380903"/>
                </a:cubicBezTo>
                <a:cubicBezTo>
                  <a:pt x="5910095" y="1629984"/>
                  <a:pt x="5773348" y="1867385"/>
                  <a:pt x="5599771" y="2080652"/>
                </a:cubicBezTo>
                <a:cubicBezTo>
                  <a:pt x="5583815" y="2100842"/>
                  <a:pt x="5566811" y="2118293"/>
                  <a:pt x="5548843" y="2134845"/>
                </a:cubicBezTo>
                <a:cubicBezTo>
                  <a:pt x="5773782" y="2216205"/>
                  <a:pt x="5890323" y="2638151"/>
                  <a:pt x="5940952" y="2821028"/>
                </a:cubicBezTo>
                <a:cubicBezTo>
                  <a:pt x="5979301" y="2958982"/>
                  <a:pt x="6009900" y="3098294"/>
                  <a:pt x="6043441" y="3236847"/>
                </a:cubicBezTo>
                <a:lnTo>
                  <a:pt x="6093432" y="3429000"/>
                </a:lnTo>
                <a:lnTo>
                  <a:pt x="6034344" y="3429000"/>
                </a:lnTo>
                <a:lnTo>
                  <a:pt x="6026679" y="3407959"/>
                </a:lnTo>
                <a:cubicBezTo>
                  <a:pt x="5958957" y="3236497"/>
                  <a:pt x="5878558" y="3069078"/>
                  <a:pt x="5800441" y="2906286"/>
                </a:cubicBezTo>
                <a:cubicBezTo>
                  <a:pt x="5703359" y="2702918"/>
                  <a:pt x="5602295" y="2493187"/>
                  <a:pt x="5526562" y="2276388"/>
                </a:cubicBezTo>
                <a:cubicBezTo>
                  <a:pt x="5523956" y="2269505"/>
                  <a:pt x="5521803" y="2262139"/>
                  <a:pt x="5519640" y="2254774"/>
                </a:cubicBezTo>
                <a:cubicBezTo>
                  <a:pt x="5523207" y="2541988"/>
                  <a:pt x="5738292" y="2877566"/>
                  <a:pt x="5844559" y="3124349"/>
                </a:cubicBezTo>
                <a:lnTo>
                  <a:pt x="5975994" y="3429000"/>
                </a:lnTo>
                <a:lnTo>
                  <a:pt x="5898547" y="3429000"/>
                </a:lnTo>
                <a:lnTo>
                  <a:pt x="5682041" y="2926860"/>
                </a:lnTo>
                <a:cubicBezTo>
                  <a:pt x="5609136" y="2757449"/>
                  <a:pt x="5505535" y="2577625"/>
                  <a:pt x="5461758" y="2391220"/>
                </a:cubicBezTo>
                <a:cubicBezTo>
                  <a:pt x="5415457" y="2654349"/>
                  <a:pt x="5335494" y="2905433"/>
                  <a:pt x="5237282" y="3150086"/>
                </a:cubicBezTo>
                <a:lnTo>
                  <a:pt x="5115009" y="3429000"/>
                </a:lnTo>
                <a:lnTo>
                  <a:pt x="5028074" y="3429000"/>
                </a:lnTo>
                <a:lnTo>
                  <a:pt x="5079508" y="3320074"/>
                </a:lnTo>
                <a:cubicBezTo>
                  <a:pt x="5200211" y="3053556"/>
                  <a:pt x="5305048" y="2781716"/>
                  <a:pt x="5371846" y="2495413"/>
                </a:cubicBezTo>
                <a:lnTo>
                  <a:pt x="5270512" y="2709975"/>
                </a:lnTo>
                <a:cubicBezTo>
                  <a:pt x="5192357" y="2875175"/>
                  <a:pt x="5112108" y="3046512"/>
                  <a:pt x="5062409" y="3224544"/>
                </a:cubicBezTo>
                <a:cubicBezTo>
                  <a:pt x="5053035" y="3257987"/>
                  <a:pt x="5045072" y="3291843"/>
                  <a:pt x="5036628" y="3325247"/>
                </a:cubicBezTo>
                <a:lnTo>
                  <a:pt x="5009112" y="3429000"/>
                </a:lnTo>
                <a:lnTo>
                  <a:pt x="4976679" y="3429000"/>
                </a:lnTo>
                <a:lnTo>
                  <a:pt x="5006537" y="3318068"/>
                </a:lnTo>
                <a:cubicBezTo>
                  <a:pt x="5014940" y="3283729"/>
                  <a:pt x="5022903" y="3249883"/>
                  <a:pt x="5032723" y="3215957"/>
                </a:cubicBezTo>
                <a:cubicBezTo>
                  <a:pt x="5083245" y="3035091"/>
                  <a:pt x="5164383" y="2862790"/>
                  <a:pt x="5242949" y="2696175"/>
                </a:cubicBezTo>
                <a:lnTo>
                  <a:pt x="5286321" y="2604555"/>
                </a:lnTo>
                <a:cubicBezTo>
                  <a:pt x="5153522" y="2789172"/>
                  <a:pt x="5058694" y="2991826"/>
                  <a:pt x="5008210" y="3220194"/>
                </a:cubicBezTo>
                <a:cubicBezTo>
                  <a:pt x="4999505" y="3258732"/>
                  <a:pt x="4992445" y="3297670"/>
                  <a:pt x="4986321" y="3336687"/>
                </a:cubicBezTo>
                <a:lnTo>
                  <a:pt x="4973474" y="3429000"/>
                </a:lnTo>
                <a:lnTo>
                  <a:pt x="4907178" y="3429000"/>
                </a:lnTo>
                <a:lnTo>
                  <a:pt x="4910810" y="3400660"/>
                </a:lnTo>
                <a:cubicBezTo>
                  <a:pt x="4927183" y="3266980"/>
                  <a:pt x="4945608" y="3133743"/>
                  <a:pt x="4987461" y="3003994"/>
                </a:cubicBezTo>
                <a:cubicBezTo>
                  <a:pt x="5033887" y="2860556"/>
                  <a:pt x="5098947" y="2728948"/>
                  <a:pt x="5179262" y="2606044"/>
                </a:cubicBezTo>
                <a:cubicBezTo>
                  <a:pt x="5016033" y="2740178"/>
                  <a:pt x="4838252" y="2859995"/>
                  <a:pt x="4689678" y="3011241"/>
                </a:cubicBezTo>
                <a:cubicBezTo>
                  <a:pt x="4615724" y="3086503"/>
                  <a:pt x="4545518" y="3165166"/>
                  <a:pt x="4477543" y="3245836"/>
                </a:cubicBezTo>
                <a:lnTo>
                  <a:pt x="4329957" y="3429000"/>
                </a:lnTo>
                <a:lnTo>
                  <a:pt x="4218595" y="3429000"/>
                </a:lnTo>
                <a:lnTo>
                  <a:pt x="4368888" y="3239412"/>
                </a:lnTo>
                <a:cubicBezTo>
                  <a:pt x="4431654" y="3162444"/>
                  <a:pt x="4495926" y="3086754"/>
                  <a:pt x="4563091" y="3013508"/>
                </a:cubicBezTo>
                <a:cubicBezTo>
                  <a:pt x="4810353" y="2744676"/>
                  <a:pt x="5160740" y="2562069"/>
                  <a:pt x="5387324" y="2276830"/>
                </a:cubicBezTo>
                <a:cubicBezTo>
                  <a:pt x="5286064" y="2365177"/>
                  <a:pt x="5178968" y="2447241"/>
                  <a:pt x="5073620" y="2526437"/>
                </a:cubicBezTo>
                <a:cubicBezTo>
                  <a:pt x="4943865" y="2624305"/>
                  <a:pt x="4809130" y="2725627"/>
                  <a:pt x="4689789" y="2839382"/>
                </a:cubicBezTo>
                <a:cubicBezTo>
                  <a:pt x="4591303" y="2932972"/>
                  <a:pt x="4502007" y="3035046"/>
                  <a:pt x="4418722" y="3141886"/>
                </a:cubicBezTo>
                <a:lnTo>
                  <a:pt x="4214944" y="3429000"/>
                </a:lnTo>
                <a:lnTo>
                  <a:pt x="4177898" y="3429000"/>
                </a:lnTo>
                <a:lnTo>
                  <a:pt x="4391597" y="3127370"/>
                </a:lnTo>
                <a:cubicBezTo>
                  <a:pt x="4476641" y="3017900"/>
                  <a:pt x="4567929" y="2913186"/>
                  <a:pt x="4668889" y="2817399"/>
                </a:cubicBezTo>
                <a:cubicBezTo>
                  <a:pt x="4789603" y="2703122"/>
                  <a:pt x="4925227" y="2600827"/>
                  <a:pt x="5055427" y="2502476"/>
                </a:cubicBezTo>
                <a:cubicBezTo>
                  <a:pt x="5161670" y="2422314"/>
                  <a:pt x="5270142" y="2339732"/>
                  <a:pt x="5371814" y="2249975"/>
                </a:cubicBezTo>
                <a:cubicBezTo>
                  <a:pt x="5250056" y="2303278"/>
                  <a:pt x="5117554" y="2332328"/>
                  <a:pt x="4987918" y="2409701"/>
                </a:cubicBezTo>
                <a:cubicBezTo>
                  <a:pt x="4699961" y="2581191"/>
                  <a:pt x="4491898" y="2857162"/>
                  <a:pt x="4317146" y="3158716"/>
                </a:cubicBezTo>
                <a:lnTo>
                  <a:pt x="4171627" y="3429000"/>
                </a:lnTo>
                <a:lnTo>
                  <a:pt x="4081585" y="3429000"/>
                </a:lnTo>
                <a:lnTo>
                  <a:pt x="4238603" y="3130341"/>
                </a:lnTo>
                <a:cubicBezTo>
                  <a:pt x="4385995" y="2870856"/>
                  <a:pt x="4555804" y="2627475"/>
                  <a:pt x="4778333" y="2444626"/>
                </a:cubicBezTo>
                <a:cubicBezTo>
                  <a:pt x="4974935" y="2283072"/>
                  <a:pt x="5214460" y="2274893"/>
                  <a:pt x="5414185" y="2144882"/>
                </a:cubicBezTo>
                <a:cubicBezTo>
                  <a:pt x="5665168" y="1980695"/>
                  <a:pt x="5834734" y="1608780"/>
                  <a:pt x="5959648" y="1331797"/>
                </a:cubicBezTo>
                <a:cubicBezTo>
                  <a:pt x="5758178" y="1313307"/>
                  <a:pt x="5556149" y="1304150"/>
                  <a:pt x="5355019" y="1305672"/>
                </a:cubicBezTo>
                <a:cubicBezTo>
                  <a:pt x="5292258" y="1471655"/>
                  <a:pt x="5203125" y="1618664"/>
                  <a:pt x="5083565" y="1750121"/>
                </a:cubicBezTo>
                <a:cubicBezTo>
                  <a:pt x="5049677" y="1950813"/>
                  <a:pt x="4862890" y="2066797"/>
                  <a:pt x="4713577" y="2187803"/>
                </a:cubicBezTo>
                <a:cubicBezTo>
                  <a:pt x="4481263" y="2376403"/>
                  <a:pt x="4239092" y="2551417"/>
                  <a:pt x="3989559" y="2716945"/>
                </a:cubicBezTo>
                <a:cubicBezTo>
                  <a:pt x="3958721" y="2737743"/>
                  <a:pt x="3915645" y="2662150"/>
                  <a:pt x="3939824" y="2637900"/>
                </a:cubicBezTo>
                <a:cubicBezTo>
                  <a:pt x="4170724" y="2402323"/>
                  <a:pt x="4361787" y="2137131"/>
                  <a:pt x="4584537" y="1895826"/>
                </a:cubicBezTo>
                <a:cubicBezTo>
                  <a:pt x="4710868" y="1758971"/>
                  <a:pt x="4848359" y="1668244"/>
                  <a:pt x="5037105" y="1659765"/>
                </a:cubicBezTo>
                <a:cubicBezTo>
                  <a:pt x="5038033" y="1659728"/>
                  <a:pt x="5039001" y="1660622"/>
                  <a:pt x="5039930" y="1660585"/>
                </a:cubicBezTo>
                <a:cubicBezTo>
                  <a:pt x="5133008" y="1553937"/>
                  <a:pt x="5207480" y="1436387"/>
                  <a:pt x="5263764" y="1306525"/>
                </a:cubicBezTo>
                <a:cubicBezTo>
                  <a:pt x="4867298" y="1314930"/>
                  <a:pt x="4472427" y="1363315"/>
                  <a:pt x="4086300" y="1455599"/>
                </a:cubicBezTo>
                <a:cubicBezTo>
                  <a:pt x="4087456" y="1461142"/>
                  <a:pt x="4087673" y="1466720"/>
                  <a:pt x="4085485" y="1470070"/>
                </a:cubicBezTo>
                <a:cubicBezTo>
                  <a:pt x="4003302" y="1581406"/>
                  <a:pt x="3928312" y="1697573"/>
                  <a:pt x="3871915" y="1824645"/>
                </a:cubicBezTo>
                <a:cubicBezTo>
                  <a:pt x="3845467" y="1885321"/>
                  <a:pt x="3832705" y="1973857"/>
                  <a:pt x="3799374" y="2037127"/>
                </a:cubicBezTo>
                <a:cubicBezTo>
                  <a:pt x="3785138" y="2416399"/>
                  <a:pt x="3675506" y="2848604"/>
                  <a:pt x="3498850" y="3232888"/>
                </a:cubicBezTo>
                <a:lnTo>
                  <a:pt x="3399216" y="3429000"/>
                </a:lnTo>
                <a:lnTo>
                  <a:pt x="3303688" y="3429000"/>
                </a:lnTo>
                <a:lnTo>
                  <a:pt x="3391774" y="3268181"/>
                </a:lnTo>
                <a:cubicBezTo>
                  <a:pt x="3573729" y="2908659"/>
                  <a:pt x="3697480" y="2493895"/>
                  <a:pt x="3735540" y="2117923"/>
                </a:cubicBezTo>
                <a:cubicBezTo>
                  <a:pt x="3733489" y="2124993"/>
                  <a:pt x="3731483" y="2132993"/>
                  <a:pt x="3729438" y="2140058"/>
                </a:cubicBezTo>
                <a:cubicBezTo>
                  <a:pt x="3722922" y="2163607"/>
                  <a:pt x="3715485" y="2187189"/>
                  <a:pt x="3707782" y="2215908"/>
                </a:cubicBezTo>
                <a:cubicBezTo>
                  <a:pt x="3671550" y="2346366"/>
                  <a:pt x="3633159" y="2481098"/>
                  <a:pt x="3583827" y="2610215"/>
                </a:cubicBezTo>
                <a:cubicBezTo>
                  <a:pt x="3571998" y="2640498"/>
                  <a:pt x="3559686" y="2670330"/>
                  <a:pt x="3547861" y="2700609"/>
                </a:cubicBezTo>
                <a:cubicBezTo>
                  <a:pt x="3528366" y="2748894"/>
                  <a:pt x="3507534" y="2798631"/>
                  <a:pt x="3490905" y="2848660"/>
                </a:cubicBezTo>
                <a:cubicBezTo>
                  <a:pt x="3477958" y="2885973"/>
                  <a:pt x="3466463" y="2924624"/>
                  <a:pt x="3455859" y="2962301"/>
                </a:cubicBezTo>
                <a:cubicBezTo>
                  <a:pt x="3447266" y="2991993"/>
                  <a:pt x="3438672" y="3021673"/>
                  <a:pt x="3429112" y="3050469"/>
                </a:cubicBezTo>
                <a:cubicBezTo>
                  <a:pt x="3394330" y="3158977"/>
                  <a:pt x="3348719" y="3264654"/>
                  <a:pt x="3304862" y="3367476"/>
                </a:cubicBezTo>
                <a:lnTo>
                  <a:pt x="3276071" y="3429000"/>
                </a:lnTo>
                <a:lnTo>
                  <a:pt x="3240805" y="3429000"/>
                </a:lnTo>
                <a:lnTo>
                  <a:pt x="3275917" y="3354192"/>
                </a:lnTo>
                <a:cubicBezTo>
                  <a:pt x="3319817" y="3252303"/>
                  <a:pt x="3364982" y="3147108"/>
                  <a:pt x="3399358" y="3040011"/>
                </a:cubicBezTo>
                <a:cubicBezTo>
                  <a:pt x="3408430" y="3010778"/>
                  <a:pt x="3417061" y="2982021"/>
                  <a:pt x="3425650" y="2952333"/>
                </a:cubicBezTo>
                <a:cubicBezTo>
                  <a:pt x="3436256" y="2914653"/>
                  <a:pt x="3448199" y="2875520"/>
                  <a:pt x="3460661" y="2837763"/>
                </a:cubicBezTo>
                <a:cubicBezTo>
                  <a:pt x="3477731" y="2787246"/>
                  <a:pt x="3498530" y="2736579"/>
                  <a:pt x="3518021" y="2688298"/>
                </a:cubicBezTo>
                <a:cubicBezTo>
                  <a:pt x="3530339" y="2658462"/>
                  <a:pt x="3542206" y="2629115"/>
                  <a:pt x="3554035" y="2598832"/>
                </a:cubicBezTo>
                <a:cubicBezTo>
                  <a:pt x="3602956" y="2471128"/>
                  <a:pt x="3640454" y="2337362"/>
                  <a:pt x="3677174" y="2207351"/>
                </a:cubicBezTo>
                <a:cubicBezTo>
                  <a:pt x="3685353" y="2179086"/>
                  <a:pt x="3692308" y="2155047"/>
                  <a:pt x="3698819" y="2131503"/>
                </a:cubicBezTo>
                <a:cubicBezTo>
                  <a:pt x="3699603" y="2127742"/>
                  <a:pt x="3701314" y="2123952"/>
                  <a:pt x="3702094" y="2120194"/>
                </a:cubicBezTo>
                <a:cubicBezTo>
                  <a:pt x="3586407" y="2255227"/>
                  <a:pt x="3491727" y="2426671"/>
                  <a:pt x="3398355" y="2665603"/>
                </a:cubicBezTo>
                <a:cubicBezTo>
                  <a:pt x="3309322" y="2893763"/>
                  <a:pt x="3241029" y="3129474"/>
                  <a:pt x="3193941" y="3369775"/>
                </a:cubicBezTo>
                <a:lnTo>
                  <a:pt x="3184140" y="3429000"/>
                </a:lnTo>
                <a:lnTo>
                  <a:pt x="3099978" y="3429000"/>
                </a:lnTo>
                <a:lnTo>
                  <a:pt x="3101556" y="3414337"/>
                </a:lnTo>
                <a:cubicBezTo>
                  <a:pt x="3144932" y="3050621"/>
                  <a:pt x="3209988" y="2683612"/>
                  <a:pt x="3370162" y="2356550"/>
                </a:cubicBezTo>
                <a:cubicBezTo>
                  <a:pt x="3467073" y="2159398"/>
                  <a:pt x="3627623" y="2109666"/>
                  <a:pt x="3746477" y="1948889"/>
                </a:cubicBezTo>
                <a:cubicBezTo>
                  <a:pt x="3800786" y="1874532"/>
                  <a:pt x="3818424" y="1744820"/>
                  <a:pt x="3863399" y="1658257"/>
                </a:cubicBezTo>
                <a:cubicBezTo>
                  <a:pt x="3894981" y="1597843"/>
                  <a:pt x="3930436" y="1541007"/>
                  <a:pt x="3968712" y="1484989"/>
                </a:cubicBezTo>
                <a:cubicBezTo>
                  <a:pt x="3564505" y="1591029"/>
                  <a:pt x="3170154" y="1745588"/>
                  <a:pt x="2792390" y="1953974"/>
                </a:cubicBezTo>
                <a:lnTo>
                  <a:pt x="2714982" y="1998051"/>
                </a:lnTo>
                <a:cubicBezTo>
                  <a:pt x="2773600" y="2194577"/>
                  <a:pt x="2823261" y="2388201"/>
                  <a:pt x="2813361" y="2594912"/>
                </a:cubicBezTo>
                <a:cubicBezTo>
                  <a:pt x="2800935" y="2854826"/>
                  <a:pt x="2738768" y="3117188"/>
                  <a:pt x="2688430" y="3372564"/>
                </a:cubicBezTo>
                <a:cubicBezTo>
                  <a:pt x="2680286" y="3413403"/>
                  <a:pt x="2633415" y="3347749"/>
                  <a:pt x="2629626" y="3334394"/>
                </a:cubicBezTo>
                <a:cubicBezTo>
                  <a:pt x="2507208" y="2928509"/>
                  <a:pt x="2389664" y="2481450"/>
                  <a:pt x="2565328" y="2087399"/>
                </a:cubicBezTo>
                <a:cubicBezTo>
                  <a:pt x="2340344" y="2226334"/>
                  <a:pt x="2126262" y="2381607"/>
                  <a:pt x="1922999" y="2551343"/>
                </a:cubicBezTo>
                <a:cubicBezTo>
                  <a:pt x="1913735" y="2692357"/>
                  <a:pt x="1951823" y="2841268"/>
                  <a:pt x="1950261" y="2976858"/>
                </a:cubicBezTo>
                <a:cubicBezTo>
                  <a:pt x="2095468" y="2974315"/>
                  <a:pt x="2243415" y="3139324"/>
                  <a:pt x="2365554" y="3330107"/>
                </a:cubicBezTo>
                <a:lnTo>
                  <a:pt x="2424142" y="3429000"/>
                </a:lnTo>
                <a:lnTo>
                  <a:pt x="2395994" y="3429000"/>
                </a:lnTo>
                <a:lnTo>
                  <a:pt x="2392863" y="3423964"/>
                </a:lnTo>
                <a:cubicBezTo>
                  <a:pt x="2286592" y="3268030"/>
                  <a:pt x="2128210" y="3101604"/>
                  <a:pt x="2017589" y="3064982"/>
                </a:cubicBezTo>
                <a:cubicBezTo>
                  <a:pt x="2065428" y="3096607"/>
                  <a:pt x="2108651" y="3129340"/>
                  <a:pt x="2147336" y="3165052"/>
                </a:cubicBezTo>
                <a:cubicBezTo>
                  <a:pt x="2168131" y="3184249"/>
                  <a:pt x="2188032" y="3204414"/>
                  <a:pt x="2207047" y="3225540"/>
                </a:cubicBezTo>
                <a:cubicBezTo>
                  <a:pt x="2240670" y="3262852"/>
                  <a:pt x="2268864" y="3304110"/>
                  <a:pt x="2299106" y="3349931"/>
                </a:cubicBezTo>
                <a:lnTo>
                  <a:pt x="2314430" y="3372144"/>
                </a:lnTo>
                <a:lnTo>
                  <a:pt x="2352406" y="3429000"/>
                </a:lnTo>
                <a:lnTo>
                  <a:pt x="2314492" y="3429000"/>
                </a:lnTo>
                <a:lnTo>
                  <a:pt x="2288095" y="3389030"/>
                </a:lnTo>
                <a:lnTo>
                  <a:pt x="2272768" y="3366822"/>
                </a:lnTo>
                <a:cubicBezTo>
                  <a:pt x="2242565" y="3321921"/>
                  <a:pt x="2214890" y="3282042"/>
                  <a:pt x="2182715" y="3246071"/>
                </a:cubicBezTo>
                <a:cubicBezTo>
                  <a:pt x="2139301" y="3197043"/>
                  <a:pt x="2090046" y="3153375"/>
                  <a:pt x="2032061" y="3112380"/>
                </a:cubicBezTo>
                <a:cubicBezTo>
                  <a:pt x="2113005" y="3203219"/>
                  <a:pt x="2185837" y="3300905"/>
                  <a:pt x="2257220" y="3397257"/>
                </a:cubicBezTo>
                <a:lnTo>
                  <a:pt x="2281324" y="3429000"/>
                </a:lnTo>
                <a:lnTo>
                  <a:pt x="2242860" y="3429000"/>
                </a:lnTo>
                <a:lnTo>
                  <a:pt x="2232818" y="3415926"/>
                </a:lnTo>
                <a:cubicBezTo>
                  <a:pt x="2156524" y="3313256"/>
                  <a:pt x="2077809" y="3208351"/>
                  <a:pt x="1990172" y="3113121"/>
                </a:cubicBezTo>
                <a:cubicBezTo>
                  <a:pt x="2025229" y="3186236"/>
                  <a:pt x="2072239" y="3261202"/>
                  <a:pt x="2124090" y="3332017"/>
                </a:cubicBezTo>
                <a:lnTo>
                  <a:pt x="2200380" y="3429000"/>
                </a:lnTo>
                <a:lnTo>
                  <a:pt x="2147507" y="3429000"/>
                </a:lnTo>
                <a:lnTo>
                  <a:pt x="2070668" y="3332520"/>
                </a:lnTo>
                <a:cubicBezTo>
                  <a:pt x="2050397" y="3303060"/>
                  <a:pt x="1955949" y="3095860"/>
                  <a:pt x="1975142" y="3156570"/>
                </a:cubicBezTo>
                <a:cubicBezTo>
                  <a:pt x="1998651" y="3232010"/>
                  <a:pt x="2025657" y="3307543"/>
                  <a:pt x="2050035" y="3384345"/>
                </a:cubicBezTo>
                <a:lnTo>
                  <a:pt x="2063025" y="3429000"/>
                </a:lnTo>
                <a:lnTo>
                  <a:pt x="2021675" y="3429000"/>
                </a:lnTo>
                <a:lnTo>
                  <a:pt x="2019308" y="3418118"/>
                </a:lnTo>
                <a:cubicBezTo>
                  <a:pt x="1994223" y="3319278"/>
                  <a:pt x="1963999" y="3221518"/>
                  <a:pt x="1938835" y="3122160"/>
                </a:cubicBezTo>
                <a:cubicBezTo>
                  <a:pt x="1929908" y="3190047"/>
                  <a:pt x="1941143" y="3261322"/>
                  <a:pt x="1953230" y="3330699"/>
                </a:cubicBezTo>
                <a:lnTo>
                  <a:pt x="1956763" y="3349191"/>
                </a:lnTo>
                <a:lnTo>
                  <a:pt x="1967925" y="3429000"/>
                </a:lnTo>
                <a:lnTo>
                  <a:pt x="1936622" y="3429000"/>
                </a:lnTo>
                <a:lnTo>
                  <a:pt x="1926261" y="3355064"/>
                </a:lnTo>
                <a:lnTo>
                  <a:pt x="1922724" y="3336577"/>
                </a:lnTo>
                <a:cubicBezTo>
                  <a:pt x="1915473" y="3294948"/>
                  <a:pt x="1907737" y="3252875"/>
                  <a:pt x="1904650" y="3210616"/>
                </a:cubicBezTo>
                <a:lnTo>
                  <a:pt x="1885273" y="3429000"/>
                </a:lnTo>
                <a:lnTo>
                  <a:pt x="1854363" y="3429000"/>
                </a:lnTo>
                <a:lnTo>
                  <a:pt x="1880391" y="3174796"/>
                </a:lnTo>
                <a:cubicBezTo>
                  <a:pt x="1857032" y="3207864"/>
                  <a:pt x="1833268" y="3242346"/>
                  <a:pt x="1818273" y="3286729"/>
                </a:cubicBezTo>
                <a:cubicBezTo>
                  <a:pt x="1804852" y="3326735"/>
                  <a:pt x="1797634" y="3369725"/>
                  <a:pt x="1794691" y="3414239"/>
                </a:cubicBezTo>
                <a:cubicBezTo>
                  <a:pt x="1794765" y="3419159"/>
                  <a:pt x="1794840" y="3424080"/>
                  <a:pt x="1794914" y="3429000"/>
                </a:cubicBezTo>
                <a:lnTo>
                  <a:pt x="1746128" y="3429000"/>
                </a:lnTo>
                <a:lnTo>
                  <a:pt x="1753934" y="3295796"/>
                </a:lnTo>
                <a:cubicBezTo>
                  <a:pt x="1761216" y="3245140"/>
                  <a:pt x="1773366" y="3194443"/>
                  <a:pt x="1792053" y="3143396"/>
                </a:cubicBezTo>
                <a:cubicBezTo>
                  <a:pt x="1831929" y="3034223"/>
                  <a:pt x="1865036" y="2965363"/>
                  <a:pt x="1862248" y="2837397"/>
                </a:cubicBezTo>
                <a:cubicBezTo>
                  <a:pt x="1860953" y="2758277"/>
                  <a:pt x="1859762" y="2681946"/>
                  <a:pt x="1862250" y="2604531"/>
                </a:cubicBezTo>
                <a:cubicBezTo>
                  <a:pt x="1629459" y="2804327"/>
                  <a:pt x="1412286" y="3022119"/>
                  <a:pt x="1211999" y="3254610"/>
                </a:cubicBezTo>
                <a:cubicBezTo>
                  <a:pt x="1212594" y="3257848"/>
                  <a:pt x="1213637" y="3260601"/>
                  <a:pt x="1213266" y="3262947"/>
                </a:cubicBezTo>
                <a:cubicBezTo>
                  <a:pt x="1207239" y="3316048"/>
                  <a:pt x="1203941" y="3368982"/>
                  <a:pt x="1203370" y="3421676"/>
                </a:cubicBezTo>
                <a:cubicBezTo>
                  <a:pt x="1203470" y="3424117"/>
                  <a:pt x="1203571" y="3426559"/>
                  <a:pt x="1203671" y="3429000"/>
                </a:cubicBezTo>
                <a:lnTo>
                  <a:pt x="1143180" y="3429000"/>
                </a:lnTo>
                <a:cubicBezTo>
                  <a:pt x="1142845" y="3398348"/>
                  <a:pt x="1142511" y="3367697"/>
                  <a:pt x="1142176" y="3337045"/>
                </a:cubicBezTo>
                <a:lnTo>
                  <a:pt x="1067484" y="3429000"/>
                </a:lnTo>
                <a:lnTo>
                  <a:pt x="953928" y="3429000"/>
                </a:lnTo>
                <a:lnTo>
                  <a:pt x="959715" y="3421185"/>
                </a:lnTo>
                <a:cubicBezTo>
                  <a:pt x="1122351" y="3213955"/>
                  <a:pt x="1297493" y="3016464"/>
                  <a:pt x="1483788" y="2830174"/>
                </a:cubicBezTo>
                <a:cubicBezTo>
                  <a:pt x="1354519" y="2823700"/>
                  <a:pt x="1219786" y="2843526"/>
                  <a:pt x="1100671" y="2823137"/>
                </a:cubicBezTo>
                <a:cubicBezTo>
                  <a:pt x="1097473" y="2824667"/>
                  <a:pt x="1093344" y="2826226"/>
                  <a:pt x="1090144" y="2827748"/>
                </a:cubicBezTo>
                <a:cubicBezTo>
                  <a:pt x="1093160" y="2833221"/>
                  <a:pt x="1095726" y="2839172"/>
                  <a:pt x="1095872" y="2842892"/>
                </a:cubicBezTo>
                <a:cubicBezTo>
                  <a:pt x="1117034" y="3185754"/>
                  <a:pt x="501310" y="3336589"/>
                  <a:pt x="262785" y="3416450"/>
                </a:cubicBezTo>
                <a:cubicBezTo>
                  <a:pt x="240730" y="3423851"/>
                  <a:pt x="197167" y="3359461"/>
                  <a:pt x="209968" y="3341713"/>
                </a:cubicBezTo>
                <a:cubicBezTo>
                  <a:pt x="383281" y="3098661"/>
                  <a:pt x="615742" y="2948713"/>
                  <a:pt x="873460" y="2824768"/>
                </a:cubicBezTo>
                <a:cubicBezTo>
                  <a:pt x="626943" y="2762900"/>
                  <a:pt x="365733" y="2531633"/>
                  <a:pt x="192686" y="2420257"/>
                </a:cubicBezTo>
                <a:cubicBezTo>
                  <a:pt x="116185" y="2370690"/>
                  <a:pt x="52073" y="2325165"/>
                  <a:pt x="4696" y="2268668"/>
                </a:cubicBezTo>
                <a:lnTo>
                  <a:pt x="0" y="2260984"/>
                </a:lnTo>
                <a:lnTo>
                  <a:pt x="0" y="2084472"/>
                </a:lnTo>
                <a:lnTo>
                  <a:pt x="174101" y="2191277"/>
                </a:lnTo>
                <a:cubicBezTo>
                  <a:pt x="413334" y="2330164"/>
                  <a:pt x="660435" y="2456160"/>
                  <a:pt x="891800" y="2607935"/>
                </a:cubicBezTo>
                <a:cubicBezTo>
                  <a:pt x="944884" y="2642606"/>
                  <a:pt x="1012106" y="2716300"/>
                  <a:pt x="1072219" y="2740443"/>
                </a:cubicBezTo>
                <a:cubicBezTo>
                  <a:pt x="1072700" y="2740886"/>
                  <a:pt x="1073629" y="2740850"/>
                  <a:pt x="1074117" y="2741301"/>
                </a:cubicBezTo>
                <a:cubicBezTo>
                  <a:pt x="1077423" y="2742567"/>
                  <a:pt x="1080285" y="2744315"/>
                  <a:pt x="1083114" y="2745131"/>
                </a:cubicBezTo>
                <a:cubicBezTo>
                  <a:pt x="1205686" y="2782148"/>
                  <a:pt x="1403553" y="2733717"/>
                  <a:pt x="1543010" y="2762140"/>
                </a:cubicBezTo>
                <a:cubicBezTo>
                  <a:pt x="1545352" y="2762516"/>
                  <a:pt x="1548218" y="2764258"/>
                  <a:pt x="1551080" y="2766006"/>
                </a:cubicBezTo>
                <a:cubicBezTo>
                  <a:pt x="1796784" y="2527970"/>
                  <a:pt x="2061981" y="2311521"/>
                  <a:pt x="2345443" y="2120882"/>
                </a:cubicBezTo>
                <a:cubicBezTo>
                  <a:pt x="2141371" y="2118786"/>
                  <a:pt x="1930334" y="2175666"/>
                  <a:pt x="1721499" y="2170969"/>
                </a:cubicBezTo>
                <a:cubicBezTo>
                  <a:pt x="1398951" y="2164309"/>
                  <a:pt x="1081337" y="2118329"/>
                  <a:pt x="767716" y="2043768"/>
                </a:cubicBezTo>
                <a:cubicBezTo>
                  <a:pt x="753133" y="2040162"/>
                  <a:pt x="700946" y="1969599"/>
                  <a:pt x="722147" y="1964091"/>
                </a:cubicBezTo>
                <a:cubicBezTo>
                  <a:pt x="968781" y="1900673"/>
                  <a:pt x="1232259" y="1897588"/>
                  <a:pt x="1485552" y="1884202"/>
                </a:cubicBezTo>
                <a:cubicBezTo>
                  <a:pt x="1722589" y="1871930"/>
                  <a:pt x="1934026" y="1883502"/>
                  <a:pt x="2143004" y="1973420"/>
                </a:cubicBezTo>
                <a:cubicBezTo>
                  <a:pt x="2072259" y="1892879"/>
                  <a:pt x="2001915" y="1810927"/>
                  <a:pt x="1933391" y="1727971"/>
                </a:cubicBezTo>
                <a:cubicBezTo>
                  <a:pt x="1884964" y="1669829"/>
                  <a:pt x="1830279" y="1618453"/>
                  <a:pt x="1827118" y="1539410"/>
                </a:cubicBezTo>
                <a:cubicBezTo>
                  <a:pt x="1826899" y="1533830"/>
                  <a:pt x="1831287" y="1527131"/>
                  <a:pt x="1837349" y="1527357"/>
                </a:cubicBezTo>
                <a:cubicBezTo>
                  <a:pt x="1954786" y="1529180"/>
                  <a:pt x="2095955" y="1670243"/>
                  <a:pt x="2162835" y="1758853"/>
                </a:cubicBezTo>
                <a:cubicBezTo>
                  <a:pt x="2223806" y="1839314"/>
                  <a:pt x="2261117" y="1933764"/>
                  <a:pt x="2257167" y="2033123"/>
                </a:cubicBezTo>
                <a:cubicBezTo>
                  <a:pt x="2258619" y="2034463"/>
                  <a:pt x="2260110" y="2036731"/>
                  <a:pt x="2261598" y="2038998"/>
                </a:cubicBezTo>
                <a:cubicBezTo>
                  <a:pt x="2319293" y="2037627"/>
                  <a:pt x="2377620" y="2040418"/>
                  <a:pt x="2437177" y="2050608"/>
                </a:cubicBezTo>
                <a:cubicBezTo>
                  <a:pt x="2440002" y="2051429"/>
                  <a:pt x="2442387" y="2052726"/>
                  <a:pt x="2445247" y="2054476"/>
                </a:cubicBezTo>
                <a:cubicBezTo>
                  <a:pt x="2542410" y="1991910"/>
                  <a:pt x="2642483" y="1932023"/>
                  <a:pt x="2743626" y="1875819"/>
                </a:cubicBezTo>
                <a:cubicBezTo>
                  <a:pt x="2843877" y="1820576"/>
                  <a:pt x="2945694" y="1769471"/>
                  <a:pt x="3048102" y="1721595"/>
                </a:cubicBezTo>
                <a:cubicBezTo>
                  <a:pt x="2585795" y="1725639"/>
                  <a:pt x="2153807" y="1567795"/>
                  <a:pt x="1799414" y="1265732"/>
                </a:cubicBezTo>
                <a:cubicBezTo>
                  <a:pt x="1791709" y="1259523"/>
                  <a:pt x="1742423" y="1191635"/>
                  <a:pt x="1771735" y="1190929"/>
                </a:cubicBezTo>
                <a:cubicBezTo>
                  <a:pt x="2256142" y="1180405"/>
                  <a:pt x="2784409" y="1241721"/>
                  <a:pt x="3104273" y="1647159"/>
                </a:cubicBezTo>
                <a:cubicBezTo>
                  <a:pt x="3108183" y="1651663"/>
                  <a:pt x="3110711" y="1656686"/>
                  <a:pt x="3113245" y="1661705"/>
                </a:cubicBezTo>
                <a:cubicBezTo>
                  <a:pt x="3118189" y="1668958"/>
                  <a:pt x="3122727" y="1677622"/>
                  <a:pt x="3126294" y="1685400"/>
                </a:cubicBezTo>
                <a:cubicBezTo>
                  <a:pt x="3390302" y="1567262"/>
                  <a:pt x="3661785" y="1473036"/>
                  <a:pt x="3937433" y="1401473"/>
                </a:cubicBezTo>
                <a:cubicBezTo>
                  <a:pt x="3836176" y="1303523"/>
                  <a:pt x="3721785" y="1191668"/>
                  <a:pt x="3590475" y="1168974"/>
                </a:cubicBezTo>
                <a:cubicBezTo>
                  <a:pt x="3435249" y="1142111"/>
                  <a:pt x="3264279" y="1187605"/>
                  <a:pt x="3100264" y="1150845"/>
                </a:cubicBezTo>
                <a:cubicBezTo>
                  <a:pt x="2787310" y="1081393"/>
                  <a:pt x="2468738" y="941372"/>
                  <a:pt x="2183576" y="798150"/>
                </a:cubicBezTo>
                <a:cubicBezTo>
                  <a:pt x="2170260" y="791226"/>
                  <a:pt x="2115765" y="721220"/>
                  <a:pt x="2151029" y="717947"/>
                </a:cubicBezTo>
                <a:cubicBezTo>
                  <a:pt x="2677991" y="665203"/>
                  <a:pt x="3159089" y="688356"/>
                  <a:pt x="3563434" y="1040115"/>
                </a:cubicBezTo>
                <a:lnTo>
                  <a:pt x="3177952" y="228386"/>
                </a:lnTo>
                <a:cubicBezTo>
                  <a:pt x="3171337" y="214210"/>
                  <a:pt x="3161442" y="176414"/>
                  <a:pt x="3189263" y="196726"/>
                </a:cubicBezTo>
                <a:cubicBezTo>
                  <a:pt x="3348177" y="315655"/>
                  <a:pt x="3463235" y="479187"/>
                  <a:pt x="3560912" y="650863"/>
                </a:cubicBezTo>
                <a:cubicBezTo>
                  <a:pt x="3646545" y="800668"/>
                  <a:pt x="3658964" y="924983"/>
                  <a:pt x="3626636" y="1083230"/>
                </a:cubicBezTo>
                <a:cubicBezTo>
                  <a:pt x="3635603" y="1086129"/>
                  <a:pt x="3644081" y="1088586"/>
                  <a:pt x="3653088" y="1092417"/>
                </a:cubicBezTo>
                <a:cubicBezTo>
                  <a:pt x="3765052" y="1143828"/>
                  <a:pt x="3892199" y="1295230"/>
                  <a:pt x="3988128" y="1388267"/>
                </a:cubicBezTo>
                <a:cubicBezTo>
                  <a:pt x="4265269" y="1318971"/>
                  <a:pt x="4547054" y="1272774"/>
                  <a:pt x="4830582" y="1247000"/>
                </a:cubicBezTo>
                <a:lnTo>
                  <a:pt x="4830100" y="1246554"/>
                </a:lnTo>
                <a:cubicBezTo>
                  <a:pt x="4727027" y="940030"/>
                  <a:pt x="4271973" y="904199"/>
                  <a:pt x="4036318" y="718013"/>
                </a:cubicBezTo>
                <a:cubicBezTo>
                  <a:pt x="3810777" y="540273"/>
                  <a:pt x="3654591" y="291297"/>
                  <a:pt x="3432098" y="108312"/>
                </a:cubicBezTo>
                <a:cubicBezTo>
                  <a:pt x="3405134" y="86099"/>
                  <a:pt x="3391592" y="15385"/>
                  <a:pt x="3446761" y="32278"/>
                </a:cubicBezTo>
                <a:cubicBezTo>
                  <a:pt x="3801752" y="139638"/>
                  <a:pt x="4119982" y="317863"/>
                  <a:pt x="4419733" y="534555"/>
                </a:cubicBezTo>
                <a:cubicBezTo>
                  <a:pt x="4597168" y="662520"/>
                  <a:pt x="4760991" y="799417"/>
                  <a:pt x="4781371" y="1029604"/>
                </a:cubicBezTo>
                <a:cubicBezTo>
                  <a:pt x="4781562" y="1034257"/>
                  <a:pt x="4780772" y="1038014"/>
                  <a:pt x="4780440" y="1041290"/>
                </a:cubicBezTo>
                <a:cubicBezTo>
                  <a:pt x="4830364" y="1090056"/>
                  <a:pt x="4870983" y="1150844"/>
                  <a:pt x="4898954" y="1233092"/>
                </a:cubicBezTo>
                <a:cubicBezTo>
                  <a:pt x="4900480" y="1236288"/>
                  <a:pt x="4900107" y="1238630"/>
                  <a:pt x="4900699" y="1241867"/>
                </a:cubicBezTo>
                <a:cubicBezTo>
                  <a:pt x="5170915" y="1220815"/>
                  <a:pt x="5442360" y="1218817"/>
                  <a:pt x="5714511" y="1234483"/>
                </a:cubicBezTo>
                <a:cubicBezTo>
                  <a:pt x="5651495" y="1126157"/>
                  <a:pt x="5582088" y="1020879"/>
                  <a:pt x="5464793" y="964556"/>
                </a:cubicBezTo>
                <a:cubicBezTo>
                  <a:pt x="5463384" y="964148"/>
                  <a:pt x="5462860" y="962770"/>
                  <a:pt x="5461897" y="961879"/>
                </a:cubicBezTo>
                <a:cubicBezTo>
                  <a:pt x="5031826" y="876789"/>
                  <a:pt x="4661031" y="392458"/>
                  <a:pt x="4399417" y="23573"/>
                </a:cubicBezTo>
                <a:lnTo>
                  <a:pt x="4382818" y="0"/>
                </a:lnTo>
                <a:close/>
                <a:moveTo>
                  <a:pt x="1890928" y="0"/>
                </a:moveTo>
                <a:lnTo>
                  <a:pt x="1994713" y="0"/>
                </a:lnTo>
                <a:lnTo>
                  <a:pt x="1931354" y="46950"/>
                </a:lnTo>
                <a:cubicBezTo>
                  <a:pt x="1877666" y="83934"/>
                  <a:pt x="1822568" y="119048"/>
                  <a:pt x="1765923" y="152043"/>
                </a:cubicBezTo>
                <a:cubicBezTo>
                  <a:pt x="1744896" y="164696"/>
                  <a:pt x="1723857" y="174555"/>
                  <a:pt x="1702258" y="183286"/>
                </a:cubicBezTo>
                <a:cubicBezTo>
                  <a:pt x="1664333" y="221747"/>
                  <a:pt x="1731601" y="160836"/>
                  <a:pt x="1538370" y="382804"/>
                </a:cubicBezTo>
                <a:cubicBezTo>
                  <a:pt x="1278852" y="821311"/>
                  <a:pt x="915356" y="1171566"/>
                  <a:pt x="542867" y="1515092"/>
                </a:cubicBezTo>
                <a:cubicBezTo>
                  <a:pt x="521291" y="1535055"/>
                  <a:pt x="503482" y="1450596"/>
                  <a:pt x="515800" y="1433180"/>
                </a:cubicBezTo>
                <a:cubicBezTo>
                  <a:pt x="664236" y="1221055"/>
                  <a:pt x="747224" y="973666"/>
                  <a:pt x="909145" y="770225"/>
                </a:cubicBezTo>
                <a:cubicBezTo>
                  <a:pt x="998789" y="657824"/>
                  <a:pt x="1101084" y="562246"/>
                  <a:pt x="1214067" y="479561"/>
                </a:cubicBezTo>
                <a:cubicBezTo>
                  <a:pt x="1023317" y="544399"/>
                  <a:pt x="824392" y="591568"/>
                  <a:pt x="640967" y="676601"/>
                </a:cubicBezTo>
                <a:cubicBezTo>
                  <a:pt x="458381" y="761213"/>
                  <a:pt x="284593" y="863005"/>
                  <a:pt x="112563" y="967952"/>
                </a:cubicBezTo>
                <a:lnTo>
                  <a:pt x="0" y="1037006"/>
                </a:lnTo>
                <a:lnTo>
                  <a:pt x="0" y="804763"/>
                </a:lnTo>
                <a:lnTo>
                  <a:pt x="36881" y="771118"/>
                </a:lnTo>
                <a:cubicBezTo>
                  <a:pt x="302143" y="533792"/>
                  <a:pt x="585478" y="311226"/>
                  <a:pt x="910534" y="200753"/>
                </a:cubicBezTo>
                <a:cubicBezTo>
                  <a:pt x="1140280" y="122663"/>
                  <a:pt x="1356783" y="195873"/>
                  <a:pt x="1578717" y="146982"/>
                </a:cubicBezTo>
                <a:cubicBezTo>
                  <a:pt x="1683404" y="123672"/>
                  <a:pt x="1787691" y="70445"/>
                  <a:pt x="1887945" y="2196"/>
                </a:cubicBezTo>
                <a:lnTo>
                  <a:pt x="1890928"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2" name="Rectangle 71">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199"/>
            <a:ext cx="11277600" cy="5943602"/>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pic>
        <p:nvPicPr>
          <p:cNvPr id="25" name="Picture Placeholder 4" descr="close up of building">
            <a:extLst>
              <a:ext uri="{FF2B5EF4-FFF2-40B4-BE49-F238E27FC236}">
                <a16:creationId xmlns:a16="http://schemas.microsoft.com/office/drawing/2014/main" id="{B43125FE-4923-4B38-ADD6-3F547696AB11}"/>
              </a:ext>
            </a:extLst>
          </p:cNvPr>
          <p:cNvPicPr>
            <a:picLocks noGrp="1" noChangeAspect="1"/>
          </p:cNvPicPr>
          <p:nvPr>
            <p:ph type="pic" sz="quarter" idx="17"/>
          </p:nvPr>
        </p:nvPicPr>
        <p:blipFill rotWithShape="1">
          <a:blip r:embed="rId2"/>
          <a:srcRect t="15709" r="-1" b="-1"/>
          <a:stretch/>
        </p:blipFill>
        <p:spPr>
          <a:xfrm>
            <a:off x="6619874" y="2118677"/>
            <a:ext cx="4657726" cy="2620641"/>
          </a:xfrm>
          <a:prstGeom prst="rect">
            <a:avLst/>
          </a:prstGeom>
        </p:spPr>
      </p:pic>
      <p:sp>
        <p:nvSpPr>
          <p:cNvPr id="3" name="TextBox 2">
            <a:extLst>
              <a:ext uri="{FF2B5EF4-FFF2-40B4-BE49-F238E27FC236}">
                <a16:creationId xmlns:a16="http://schemas.microsoft.com/office/drawing/2014/main" id="{4E3D807B-67FD-091B-EF41-B759818F5101}"/>
              </a:ext>
            </a:extLst>
          </p:cNvPr>
          <p:cNvSpPr txBox="1"/>
          <p:nvPr/>
        </p:nvSpPr>
        <p:spPr>
          <a:xfrm>
            <a:off x="660400" y="1733956"/>
            <a:ext cx="5845175" cy="2246769"/>
          </a:xfrm>
          <a:prstGeom prst="rect">
            <a:avLst/>
          </a:prstGeom>
          <a:noFill/>
        </p:spPr>
        <p:txBody>
          <a:bodyPr wrap="square" rtlCol="0">
            <a:spAutoFit/>
          </a:bodyPr>
          <a:lstStyle/>
          <a:p>
            <a:pPr marL="571500" indent="-571500">
              <a:buFont typeface="Arial" panose="020B0604020202020204" pitchFamily="34" charset="0"/>
              <a:buChar char="•"/>
            </a:pPr>
            <a:r>
              <a:rPr lang="en-US" sz="2000" b="1" dirty="0">
                <a:solidFill>
                  <a:schemeClr val="accent2"/>
                </a:solidFill>
              </a:rPr>
              <a:t>State congress – RCW</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Federal congress – Federal Code</a:t>
            </a:r>
          </a:p>
          <a:p>
            <a:endParaRPr lang="en-US" sz="2000" b="1" dirty="0">
              <a:solidFill>
                <a:schemeClr val="accent2"/>
              </a:solidFill>
            </a:endParaRPr>
          </a:p>
          <a:p>
            <a:pPr marL="571500" indent="-571500">
              <a:buFont typeface="Arial" panose="020B0604020202020204" pitchFamily="34" charset="0"/>
              <a:buChar char="•"/>
            </a:pPr>
            <a:r>
              <a:rPr lang="en-US" sz="2000" b="1" dirty="0">
                <a:solidFill>
                  <a:schemeClr val="accent2"/>
                </a:solidFill>
              </a:rPr>
              <a:t>Chief of Police – Tacoma Police Policies</a:t>
            </a:r>
          </a:p>
          <a:p>
            <a:endParaRPr lang="en-US" sz="2000" b="1" dirty="0">
              <a:solidFill>
                <a:schemeClr val="accent2"/>
              </a:solidFill>
            </a:endParaRPr>
          </a:p>
          <a:p>
            <a:pPr marL="571500" indent="-571500">
              <a:buFont typeface="Arial" panose="020B0604020202020204" pitchFamily="34" charset="0"/>
              <a:buChar char="•"/>
            </a:pPr>
            <a:endParaRPr lang="en-US" sz="2000" b="1" dirty="0">
              <a:solidFill>
                <a:schemeClr val="accent2"/>
              </a:solidFill>
            </a:endParaRPr>
          </a:p>
        </p:txBody>
      </p:sp>
      <p:sp>
        <p:nvSpPr>
          <p:cNvPr id="5" name="Title 4">
            <a:extLst>
              <a:ext uri="{FF2B5EF4-FFF2-40B4-BE49-F238E27FC236}">
                <a16:creationId xmlns:a16="http://schemas.microsoft.com/office/drawing/2014/main" id="{3AB6960C-576D-82FC-433F-5A75457D1CF5}"/>
              </a:ext>
            </a:extLst>
          </p:cNvPr>
          <p:cNvSpPr>
            <a:spLocks noGrp="1"/>
          </p:cNvSpPr>
          <p:nvPr>
            <p:ph type="title"/>
          </p:nvPr>
        </p:nvSpPr>
        <p:spPr>
          <a:xfrm>
            <a:off x="660400" y="805213"/>
            <a:ext cx="6807200" cy="830997"/>
          </a:xfrm>
        </p:spPr>
        <p:txBody>
          <a:bodyPr/>
          <a:lstStyle/>
          <a:p>
            <a:r>
              <a:rPr lang="en-US" dirty="0"/>
              <a:t>Policy and Law Changes</a:t>
            </a:r>
          </a:p>
        </p:txBody>
      </p:sp>
    </p:spTree>
    <p:extLst>
      <p:ext uri="{BB962C8B-B14F-4D97-AF65-F5344CB8AC3E}">
        <p14:creationId xmlns:p14="http://schemas.microsoft.com/office/powerpoint/2010/main" val="80064863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79" name="Rectangle 63">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80" name="Group 65">
            <a:extLst>
              <a:ext uri="{FF2B5EF4-FFF2-40B4-BE49-F238E27FC236}">
                <a16:creationId xmlns:a16="http://schemas.microsoft.com/office/drawing/2014/main" id="{5DD5AFF2-B0BF-41FA-BA95-B06DB47DF11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3429000"/>
            <a:ext cx="12191999" cy="3429000"/>
            <a:chOff x="7467600" y="0"/>
            <a:chExt cx="4724400" cy="6858000"/>
          </a:xfrm>
        </p:grpSpPr>
        <p:sp>
          <p:nvSpPr>
            <p:cNvPr id="67" name="Rectangle 66">
              <a:extLst>
                <a:ext uri="{FF2B5EF4-FFF2-40B4-BE49-F238E27FC236}">
                  <a16:creationId xmlns:a16="http://schemas.microsoft.com/office/drawing/2014/main" id="{346F474B-53B3-4567-B505-9E3D725108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Rectangle 67">
              <a:extLst>
                <a:ext uri="{FF2B5EF4-FFF2-40B4-BE49-F238E27FC236}">
                  <a16:creationId xmlns:a16="http://schemas.microsoft.com/office/drawing/2014/main" id="{10ECCC9F-C36C-4275-B251-A115347C1B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 name="Freeform: Shape 69">
            <a:extLst>
              <a:ext uri="{FF2B5EF4-FFF2-40B4-BE49-F238E27FC236}">
                <a16:creationId xmlns:a16="http://schemas.microsoft.com/office/drawing/2014/main" id="{3FE49A6B-0100-4397-88F8-FE2410D089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29000"/>
            <a:ext cx="12192000" cy="3429000"/>
          </a:xfrm>
          <a:custGeom>
            <a:avLst/>
            <a:gdLst>
              <a:gd name="connsiteX0" fmla="*/ 369702 w 12192000"/>
              <a:gd name="connsiteY0" fmla="*/ 3283169 h 3429000"/>
              <a:gd name="connsiteX1" fmla="*/ 366575 w 12192000"/>
              <a:gd name="connsiteY1" fmla="*/ 3286556 h 3429000"/>
              <a:gd name="connsiteX2" fmla="*/ 371637 w 12192000"/>
              <a:gd name="connsiteY2" fmla="*/ 3284954 h 3429000"/>
              <a:gd name="connsiteX3" fmla="*/ 7392322 w 12192000"/>
              <a:gd name="connsiteY3" fmla="*/ 3229238 h 3429000"/>
              <a:gd name="connsiteX4" fmla="*/ 7611337 w 12192000"/>
              <a:gd name="connsiteY4" fmla="*/ 3303821 h 3429000"/>
              <a:gd name="connsiteX5" fmla="*/ 7955762 w 12192000"/>
              <a:gd name="connsiteY5" fmla="*/ 3413006 h 3429000"/>
              <a:gd name="connsiteX6" fmla="*/ 7512455 w 12192000"/>
              <a:gd name="connsiteY6" fmla="*/ 3245734 h 3429000"/>
              <a:gd name="connsiteX7" fmla="*/ 9928143 w 12192000"/>
              <a:gd name="connsiteY7" fmla="*/ 3086312 h 3429000"/>
              <a:gd name="connsiteX8" fmla="*/ 9753801 w 12192000"/>
              <a:gd name="connsiteY8" fmla="*/ 3096103 h 3429000"/>
              <a:gd name="connsiteX9" fmla="*/ 9578027 w 12192000"/>
              <a:gd name="connsiteY9" fmla="*/ 3103104 h 3429000"/>
              <a:gd name="connsiteX10" fmla="*/ 9424342 w 12192000"/>
              <a:gd name="connsiteY10" fmla="*/ 3099403 h 3429000"/>
              <a:gd name="connsiteX11" fmla="*/ 9001907 w 12192000"/>
              <a:gd name="connsiteY11" fmla="*/ 3131369 h 3429000"/>
              <a:gd name="connsiteX12" fmla="*/ 8922138 w 12192000"/>
              <a:gd name="connsiteY12" fmla="*/ 3162702 h 3429000"/>
              <a:gd name="connsiteX13" fmla="*/ 9087550 w 12192000"/>
              <a:gd name="connsiteY13" fmla="*/ 3170765 h 3429000"/>
              <a:gd name="connsiteX14" fmla="*/ 9512475 w 12192000"/>
              <a:gd name="connsiteY14" fmla="*/ 3134693 h 3429000"/>
              <a:gd name="connsiteX15" fmla="*/ 9928143 w 12192000"/>
              <a:gd name="connsiteY15" fmla="*/ 3086312 h 3429000"/>
              <a:gd name="connsiteX16" fmla="*/ 9351220 w 12192000"/>
              <a:gd name="connsiteY16" fmla="*/ 3030370 h 3429000"/>
              <a:gd name="connsiteX17" fmla="*/ 8999756 w 12192000"/>
              <a:gd name="connsiteY17" fmla="*/ 3100929 h 3429000"/>
              <a:gd name="connsiteX18" fmla="*/ 9425830 w 12192000"/>
              <a:gd name="connsiteY18" fmla="*/ 3069517 h 3429000"/>
              <a:gd name="connsiteX19" fmla="*/ 9578307 w 12192000"/>
              <a:gd name="connsiteY19" fmla="*/ 3073035 h 3429000"/>
              <a:gd name="connsiteX20" fmla="*/ 9752771 w 12192000"/>
              <a:gd name="connsiteY20" fmla="*/ 3066471 h 3429000"/>
              <a:gd name="connsiteX21" fmla="*/ 9852779 w 12192000"/>
              <a:gd name="connsiteY21" fmla="*/ 3060665 h 3429000"/>
              <a:gd name="connsiteX22" fmla="*/ 9694862 w 12192000"/>
              <a:gd name="connsiteY22" fmla="*/ 3044140 h 3429000"/>
              <a:gd name="connsiteX23" fmla="*/ 9351220 w 12192000"/>
              <a:gd name="connsiteY23" fmla="*/ 3030370 h 3429000"/>
              <a:gd name="connsiteX24" fmla="*/ 1019354 w 12192000"/>
              <a:gd name="connsiteY24" fmla="*/ 2886006 h 3429000"/>
              <a:gd name="connsiteX25" fmla="*/ 441046 w 12192000"/>
              <a:gd name="connsiteY25" fmla="*/ 3262153 h 3429000"/>
              <a:gd name="connsiteX26" fmla="*/ 1019354 w 12192000"/>
              <a:gd name="connsiteY26" fmla="*/ 2886006 h 3429000"/>
              <a:gd name="connsiteX27" fmla="*/ 991680 w 12192000"/>
              <a:gd name="connsiteY27" fmla="*/ 2869413 h 3429000"/>
              <a:gd name="connsiteX28" fmla="*/ 409060 w 12192000"/>
              <a:gd name="connsiteY28" fmla="*/ 3242470 h 3429000"/>
              <a:gd name="connsiteX29" fmla="*/ 991680 w 12192000"/>
              <a:gd name="connsiteY29" fmla="*/ 2869413 h 3429000"/>
              <a:gd name="connsiteX30" fmla="*/ 7254615 w 12192000"/>
              <a:gd name="connsiteY30" fmla="*/ 2482918 h 3429000"/>
              <a:gd name="connsiteX31" fmla="*/ 7312589 w 12192000"/>
              <a:gd name="connsiteY31" fmla="*/ 2553309 h 3429000"/>
              <a:gd name="connsiteX32" fmla="*/ 7580896 w 12192000"/>
              <a:gd name="connsiteY32" fmla="*/ 2973069 h 3429000"/>
              <a:gd name="connsiteX33" fmla="*/ 7990862 w 12192000"/>
              <a:gd name="connsiteY33" fmla="*/ 3378025 h 3429000"/>
              <a:gd name="connsiteX34" fmla="*/ 7871964 w 12192000"/>
              <a:gd name="connsiteY34" fmla="*/ 3220139 h 3429000"/>
              <a:gd name="connsiteX35" fmla="*/ 7859674 w 12192000"/>
              <a:gd name="connsiteY35" fmla="*/ 3207358 h 3429000"/>
              <a:gd name="connsiteX36" fmla="*/ 7545050 w 12192000"/>
              <a:gd name="connsiteY36" fmla="*/ 2831110 h 3429000"/>
              <a:gd name="connsiteX37" fmla="*/ 7254615 w 12192000"/>
              <a:gd name="connsiteY37" fmla="*/ 2482918 h 3429000"/>
              <a:gd name="connsiteX38" fmla="*/ 9078855 w 12192000"/>
              <a:gd name="connsiteY38" fmla="*/ 2455754 h 3429000"/>
              <a:gd name="connsiteX39" fmla="*/ 8825188 w 12192000"/>
              <a:gd name="connsiteY39" fmla="*/ 3067752 h 3429000"/>
              <a:gd name="connsiteX40" fmla="*/ 9078855 w 12192000"/>
              <a:gd name="connsiteY40" fmla="*/ 2455754 h 3429000"/>
              <a:gd name="connsiteX41" fmla="*/ 9113805 w 12192000"/>
              <a:gd name="connsiteY41" fmla="*/ 2454072 h 3429000"/>
              <a:gd name="connsiteX42" fmla="*/ 8855200 w 12192000"/>
              <a:gd name="connsiteY42" fmla="*/ 3065950 h 3429000"/>
              <a:gd name="connsiteX43" fmla="*/ 9113805 w 12192000"/>
              <a:gd name="connsiteY43" fmla="*/ 2454072 h 3429000"/>
              <a:gd name="connsiteX44" fmla="*/ 9123940 w 12192000"/>
              <a:gd name="connsiteY44" fmla="*/ 2396040 h 3429000"/>
              <a:gd name="connsiteX45" fmla="*/ 9120846 w 12192000"/>
              <a:gd name="connsiteY45" fmla="*/ 2400053 h 3429000"/>
              <a:gd name="connsiteX46" fmla="*/ 9123267 w 12192000"/>
              <a:gd name="connsiteY46" fmla="*/ 2400425 h 3429000"/>
              <a:gd name="connsiteX47" fmla="*/ 103333 w 12192000"/>
              <a:gd name="connsiteY47" fmla="*/ 2270602 h 3429000"/>
              <a:gd name="connsiteX48" fmla="*/ 233938 w 12192000"/>
              <a:gd name="connsiteY48" fmla="*/ 2380416 h 3429000"/>
              <a:gd name="connsiteX49" fmla="*/ 883580 w 12192000"/>
              <a:gd name="connsiteY49" fmla="*/ 2751710 h 3429000"/>
              <a:gd name="connsiteX50" fmla="*/ 487337 w 12192000"/>
              <a:gd name="connsiteY50" fmla="*/ 2521182 h 3429000"/>
              <a:gd name="connsiteX51" fmla="*/ 354051 w 12192000"/>
              <a:gd name="connsiteY51" fmla="*/ 2425912 h 3429000"/>
              <a:gd name="connsiteX52" fmla="*/ 195436 w 12192000"/>
              <a:gd name="connsiteY52" fmla="*/ 2326068 h 3429000"/>
              <a:gd name="connsiteX53" fmla="*/ 5539432 w 12192000"/>
              <a:gd name="connsiteY53" fmla="*/ 2213928 h 3429000"/>
              <a:gd name="connsiteX54" fmla="*/ 5555462 w 12192000"/>
              <a:gd name="connsiteY54" fmla="*/ 2265454 h 3429000"/>
              <a:gd name="connsiteX55" fmla="*/ 5828270 w 12192000"/>
              <a:gd name="connsiteY55" fmla="*/ 2891663 h 3429000"/>
              <a:gd name="connsiteX56" fmla="*/ 5947416 w 12192000"/>
              <a:gd name="connsiteY56" fmla="*/ 3145846 h 3429000"/>
              <a:gd name="connsiteX57" fmla="*/ 5539432 w 12192000"/>
              <a:gd name="connsiteY57" fmla="*/ 2213928 h 3429000"/>
              <a:gd name="connsiteX58" fmla="*/ 51253 w 12192000"/>
              <a:gd name="connsiteY58" fmla="*/ 2202825 h 3429000"/>
              <a:gd name="connsiteX59" fmla="*/ 211622 w 12192000"/>
              <a:gd name="connsiteY59" fmla="*/ 2299803 h 3429000"/>
              <a:gd name="connsiteX60" fmla="*/ 371652 w 12192000"/>
              <a:gd name="connsiteY60" fmla="*/ 2400062 h 3429000"/>
              <a:gd name="connsiteX61" fmla="*/ 505903 w 12192000"/>
              <a:gd name="connsiteY61" fmla="*/ 2496221 h 3429000"/>
              <a:gd name="connsiteX62" fmla="*/ 899240 w 12192000"/>
              <a:gd name="connsiteY62" fmla="*/ 2724068 h 3429000"/>
              <a:gd name="connsiteX63" fmla="*/ 988114 w 12192000"/>
              <a:gd name="connsiteY63" fmla="*/ 2745204 h 3429000"/>
              <a:gd name="connsiteX64" fmla="*/ 845971 w 12192000"/>
              <a:gd name="connsiteY64" fmla="*/ 2638177 h 3429000"/>
              <a:gd name="connsiteX65" fmla="*/ 448057 w 12192000"/>
              <a:gd name="connsiteY65" fmla="*/ 2412376 h 3429000"/>
              <a:gd name="connsiteX66" fmla="*/ 51253 w 12192000"/>
              <a:gd name="connsiteY66" fmla="*/ 2202825 h 3429000"/>
              <a:gd name="connsiteX67" fmla="*/ 2606687 w 12192000"/>
              <a:gd name="connsiteY67" fmla="*/ 2201718 h 3429000"/>
              <a:gd name="connsiteX68" fmla="*/ 2645658 w 12192000"/>
              <a:gd name="connsiteY68" fmla="*/ 3211259 h 3429000"/>
              <a:gd name="connsiteX69" fmla="*/ 2606687 w 12192000"/>
              <a:gd name="connsiteY69" fmla="*/ 2201718 h 3429000"/>
              <a:gd name="connsiteX70" fmla="*/ 10097724 w 12192000"/>
              <a:gd name="connsiteY70" fmla="*/ 2162852 h 3429000"/>
              <a:gd name="connsiteX71" fmla="*/ 9645248 w 12192000"/>
              <a:gd name="connsiteY71" fmla="*/ 2201119 h 3429000"/>
              <a:gd name="connsiteX72" fmla="*/ 9543858 w 12192000"/>
              <a:gd name="connsiteY72" fmla="*/ 2221510 h 3429000"/>
              <a:gd name="connsiteX73" fmla="*/ 9681648 w 12192000"/>
              <a:gd name="connsiteY73" fmla="*/ 2200828 h 3429000"/>
              <a:gd name="connsiteX74" fmla="*/ 10557846 w 12192000"/>
              <a:gd name="connsiteY74" fmla="*/ 2172337 h 3429000"/>
              <a:gd name="connsiteX75" fmla="*/ 10301704 w 12192000"/>
              <a:gd name="connsiteY75" fmla="*/ 2169847 h 3429000"/>
              <a:gd name="connsiteX76" fmla="*/ 10250553 w 12192000"/>
              <a:gd name="connsiteY76" fmla="*/ 2166539 h 3429000"/>
              <a:gd name="connsiteX77" fmla="*/ 10097724 w 12192000"/>
              <a:gd name="connsiteY77" fmla="*/ 2162852 h 3429000"/>
              <a:gd name="connsiteX78" fmla="*/ 3642057 w 12192000"/>
              <a:gd name="connsiteY78" fmla="*/ 2144487 h 3429000"/>
              <a:gd name="connsiteX79" fmla="*/ 3632981 w 12192000"/>
              <a:gd name="connsiteY79" fmla="*/ 2150437 h 3429000"/>
              <a:gd name="connsiteX80" fmla="*/ 3382436 w 12192000"/>
              <a:gd name="connsiteY80" fmla="*/ 2523726 h 3429000"/>
              <a:gd name="connsiteX81" fmla="*/ 3191929 w 12192000"/>
              <a:gd name="connsiteY81" fmla="*/ 3233669 h 3429000"/>
              <a:gd name="connsiteX82" fmla="*/ 3369898 w 12192000"/>
              <a:gd name="connsiteY82" fmla="*/ 2652771 h 3429000"/>
              <a:gd name="connsiteX83" fmla="*/ 3642057 w 12192000"/>
              <a:gd name="connsiteY83" fmla="*/ 2144487 h 3429000"/>
              <a:gd name="connsiteX84" fmla="*/ 7015907 w 12192000"/>
              <a:gd name="connsiteY84" fmla="*/ 2112548 h 3429000"/>
              <a:gd name="connsiteX85" fmla="*/ 7259646 w 12192000"/>
              <a:gd name="connsiteY85" fmla="*/ 2336985 h 3429000"/>
              <a:gd name="connsiteX86" fmla="*/ 7741483 w 12192000"/>
              <a:gd name="connsiteY86" fmla="*/ 2850980 h 3429000"/>
              <a:gd name="connsiteX87" fmla="*/ 8008941 w 12192000"/>
              <a:gd name="connsiteY87" fmla="*/ 3304560 h 3429000"/>
              <a:gd name="connsiteX88" fmla="*/ 7999234 w 12192000"/>
              <a:gd name="connsiteY88" fmla="*/ 3181993 h 3429000"/>
              <a:gd name="connsiteX89" fmla="*/ 7715154 w 12192000"/>
              <a:gd name="connsiteY89" fmla="*/ 2768148 h 3429000"/>
              <a:gd name="connsiteX90" fmla="*/ 7271900 w 12192000"/>
              <a:gd name="connsiteY90" fmla="*/ 2305551 h 3429000"/>
              <a:gd name="connsiteX91" fmla="*/ 7015907 w 12192000"/>
              <a:gd name="connsiteY91" fmla="*/ 2112548 h 3429000"/>
              <a:gd name="connsiteX92" fmla="*/ 2650666 w 12192000"/>
              <a:gd name="connsiteY92" fmla="*/ 2101686 h 3429000"/>
              <a:gd name="connsiteX93" fmla="*/ 2650249 w 12192000"/>
              <a:gd name="connsiteY93" fmla="*/ 2103101 h 3429000"/>
              <a:gd name="connsiteX94" fmla="*/ 2663808 w 12192000"/>
              <a:gd name="connsiteY94" fmla="*/ 3106215 h 3429000"/>
              <a:gd name="connsiteX95" fmla="*/ 2665418 w 12192000"/>
              <a:gd name="connsiteY95" fmla="*/ 2703756 h 3429000"/>
              <a:gd name="connsiteX96" fmla="*/ 2650666 w 12192000"/>
              <a:gd name="connsiteY96" fmla="*/ 2101686 h 3429000"/>
              <a:gd name="connsiteX97" fmla="*/ 10218664 w 12192000"/>
              <a:gd name="connsiteY97" fmla="*/ 2096300 h 3429000"/>
              <a:gd name="connsiteX98" fmla="*/ 10086154 w 12192000"/>
              <a:gd name="connsiteY98" fmla="*/ 2096937 h 3429000"/>
              <a:gd name="connsiteX99" fmla="*/ 9778614 w 12192000"/>
              <a:gd name="connsiteY99" fmla="*/ 2121189 h 3429000"/>
              <a:gd name="connsiteX100" fmla="*/ 9601703 w 12192000"/>
              <a:gd name="connsiteY100" fmla="*/ 2176852 h 3429000"/>
              <a:gd name="connsiteX101" fmla="*/ 9641684 w 12192000"/>
              <a:gd name="connsiteY101" fmla="*/ 2171203 h 3429000"/>
              <a:gd name="connsiteX102" fmla="*/ 10252799 w 12192000"/>
              <a:gd name="connsiteY102" fmla="*/ 2135971 h 3429000"/>
              <a:gd name="connsiteX103" fmla="*/ 10304297 w 12192000"/>
              <a:gd name="connsiteY103" fmla="*/ 2139822 h 3429000"/>
              <a:gd name="connsiteX104" fmla="*/ 10533945 w 12192000"/>
              <a:gd name="connsiteY104" fmla="*/ 2144703 h 3429000"/>
              <a:gd name="connsiteX105" fmla="*/ 10446061 w 12192000"/>
              <a:gd name="connsiteY105" fmla="*/ 2126562 h 3429000"/>
              <a:gd name="connsiteX106" fmla="*/ 10360877 w 12192000"/>
              <a:gd name="connsiteY106" fmla="*/ 2109004 h 3429000"/>
              <a:gd name="connsiteX107" fmla="*/ 10218664 w 12192000"/>
              <a:gd name="connsiteY107" fmla="*/ 2096300 h 3429000"/>
              <a:gd name="connsiteX108" fmla="*/ 6946849 w 12192000"/>
              <a:gd name="connsiteY108" fmla="*/ 2094271 h 3429000"/>
              <a:gd name="connsiteX109" fmla="*/ 6946972 w 12192000"/>
              <a:gd name="connsiteY109" fmla="*/ 2097491 h 3429000"/>
              <a:gd name="connsiteX110" fmla="*/ 7105827 w 12192000"/>
              <a:gd name="connsiteY110" fmla="*/ 2289700 h 3429000"/>
              <a:gd name="connsiteX111" fmla="*/ 7126431 w 12192000"/>
              <a:gd name="connsiteY111" fmla="*/ 2308872 h 3429000"/>
              <a:gd name="connsiteX112" fmla="*/ 7567269 w 12192000"/>
              <a:gd name="connsiteY112" fmla="*/ 2811461 h 3429000"/>
              <a:gd name="connsiteX113" fmla="*/ 7880270 w 12192000"/>
              <a:gd name="connsiteY113" fmla="*/ 3186176 h 3429000"/>
              <a:gd name="connsiteX114" fmla="*/ 7892560 w 12192000"/>
              <a:gd name="connsiteY114" fmla="*/ 3198949 h 3429000"/>
              <a:gd name="connsiteX115" fmla="*/ 7971643 w 12192000"/>
              <a:gd name="connsiteY115" fmla="*/ 3289236 h 3429000"/>
              <a:gd name="connsiteX116" fmla="*/ 7719359 w 12192000"/>
              <a:gd name="connsiteY116" fmla="*/ 2870011 h 3429000"/>
              <a:gd name="connsiteX117" fmla="*/ 7240170 w 12192000"/>
              <a:gd name="connsiteY117" fmla="*/ 2358985 h 3429000"/>
              <a:gd name="connsiteX118" fmla="*/ 6946849 w 12192000"/>
              <a:gd name="connsiteY118" fmla="*/ 2094271 h 3429000"/>
              <a:gd name="connsiteX119" fmla="*/ 2680277 w 12192000"/>
              <a:gd name="connsiteY119" fmla="*/ 2050204 h 3429000"/>
              <a:gd name="connsiteX120" fmla="*/ 2678972 w 12192000"/>
              <a:gd name="connsiteY120" fmla="*/ 2052582 h 3429000"/>
              <a:gd name="connsiteX121" fmla="*/ 2696666 w 12192000"/>
              <a:gd name="connsiteY121" fmla="*/ 2704836 h 3429000"/>
              <a:gd name="connsiteX122" fmla="*/ 2695769 w 12192000"/>
              <a:gd name="connsiteY122" fmla="*/ 2961955 h 3429000"/>
              <a:gd name="connsiteX123" fmla="*/ 2739893 w 12192000"/>
              <a:gd name="connsiteY123" fmla="*/ 2679357 h 3429000"/>
              <a:gd name="connsiteX124" fmla="*/ 2680277 w 12192000"/>
              <a:gd name="connsiteY124" fmla="*/ 2050204 h 3429000"/>
              <a:gd name="connsiteX125" fmla="*/ 1132195 w 12192000"/>
              <a:gd name="connsiteY125" fmla="*/ 2038980 h 3429000"/>
              <a:gd name="connsiteX126" fmla="*/ 1679056 w 12192000"/>
              <a:gd name="connsiteY126" fmla="*/ 2087907 h 3429000"/>
              <a:gd name="connsiteX127" fmla="*/ 2128648 w 12192000"/>
              <a:gd name="connsiteY127" fmla="*/ 2045249 h 3429000"/>
              <a:gd name="connsiteX128" fmla="*/ 1825619 w 12192000"/>
              <a:gd name="connsiteY128" fmla="*/ 2049447 h 3429000"/>
              <a:gd name="connsiteX129" fmla="*/ 1737798 w 12192000"/>
              <a:gd name="connsiteY129" fmla="*/ 2054353 h 3429000"/>
              <a:gd name="connsiteX130" fmla="*/ 1132195 w 12192000"/>
              <a:gd name="connsiteY130" fmla="*/ 2038980 h 3429000"/>
              <a:gd name="connsiteX131" fmla="*/ 10104407 w 12192000"/>
              <a:gd name="connsiteY131" fmla="*/ 2029317 h 3429000"/>
              <a:gd name="connsiteX132" fmla="*/ 9704375 w 12192000"/>
              <a:gd name="connsiteY132" fmla="*/ 2107349 h 3429000"/>
              <a:gd name="connsiteX133" fmla="*/ 9773804 w 12192000"/>
              <a:gd name="connsiteY133" fmla="*/ 2090543 h 3429000"/>
              <a:gd name="connsiteX134" fmla="*/ 10086605 w 12192000"/>
              <a:gd name="connsiteY134" fmla="*/ 2065992 h 3429000"/>
              <a:gd name="connsiteX135" fmla="*/ 10367276 w 12192000"/>
              <a:gd name="connsiteY135" fmla="*/ 2078848 h 3429000"/>
              <a:gd name="connsiteX136" fmla="*/ 10454262 w 12192000"/>
              <a:gd name="connsiteY136" fmla="*/ 2096798 h 3429000"/>
              <a:gd name="connsiteX137" fmla="*/ 10569223 w 12192000"/>
              <a:gd name="connsiteY137" fmla="*/ 2118311 h 3429000"/>
              <a:gd name="connsiteX138" fmla="*/ 10104407 w 12192000"/>
              <a:gd name="connsiteY138" fmla="*/ 2029317 h 3429000"/>
              <a:gd name="connsiteX139" fmla="*/ 6861797 w 12192000"/>
              <a:gd name="connsiteY139" fmla="*/ 1990899 h 3429000"/>
              <a:gd name="connsiteX140" fmla="*/ 6879594 w 12192000"/>
              <a:gd name="connsiteY140" fmla="*/ 1995547 h 3429000"/>
              <a:gd name="connsiteX141" fmla="*/ 7789028 w 12192000"/>
              <a:gd name="connsiteY141" fmla="*/ 2783316 h 3429000"/>
              <a:gd name="connsiteX142" fmla="*/ 8093600 w 12192000"/>
              <a:gd name="connsiteY142" fmla="*/ 3281671 h 3429000"/>
              <a:gd name="connsiteX143" fmla="*/ 8129425 w 12192000"/>
              <a:gd name="connsiteY143" fmla="*/ 3425298 h 3429000"/>
              <a:gd name="connsiteX144" fmla="*/ 8130898 w 12192000"/>
              <a:gd name="connsiteY144" fmla="*/ 3428998 h 3429000"/>
              <a:gd name="connsiteX145" fmla="*/ 7899365 w 12192000"/>
              <a:gd name="connsiteY145" fmla="*/ 3428998 h 3429000"/>
              <a:gd name="connsiteX146" fmla="*/ 7761176 w 12192000"/>
              <a:gd name="connsiteY146" fmla="*/ 3387656 h 3429000"/>
              <a:gd name="connsiteX147" fmla="*/ 7602080 w 12192000"/>
              <a:gd name="connsiteY147" fmla="*/ 3331867 h 3429000"/>
              <a:gd name="connsiteX148" fmla="*/ 7289862 w 12192000"/>
              <a:gd name="connsiteY148" fmla="*/ 3230827 h 3429000"/>
              <a:gd name="connsiteX149" fmla="*/ 7582411 w 12192000"/>
              <a:gd name="connsiteY149" fmla="*/ 3355122 h 3429000"/>
              <a:gd name="connsiteX150" fmla="*/ 7605759 w 12192000"/>
              <a:gd name="connsiteY150" fmla="*/ 3364465 h 3429000"/>
              <a:gd name="connsiteX151" fmla="*/ 7737910 w 12192000"/>
              <a:gd name="connsiteY151" fmla="*/ 3411638 h 3429000"/>
              <a:gd name="connsiteX152" fmla="*/ 7826532 w 12192000"/>
              <a:gd name="connsiteY152" fmla="*/ 3428999 h 3429000"/>
              <a:gd name="connsiteX153" fmla="*/ 7696096 w 12192000"/>
              <a:gd name="connsiteY153" fmla="*/ 3428999 h 3429000"/>
              <a:gd name="connsiteX154" fmla="*/ 7594081 w 12192000"/>
              <a:gd name="connsiteY154" fmla="*/ 3392149 h 3429000"/>
              <a:gd name="connsiteX155" fmla="*/ 7570734 w 12192000"/>
              <a:gd name="connsiteY155" fmla="*/ 3382799 h 3429000"/>
              <a:gd name="connsiteX156" fmla="*/ 7271814 w 12192000"/>
              <a:gd name="connsiteY156" fmla="*/ 3255601 h 3429000"/>
              <a:gd name="connsiteX157" fmla="*/ 7585232 w 12192000"/>
              <a:gd name="connsiteY157" fmla="*/ 3421060 h 3429000"/>
              <a:gd name="connsiteX158" fmla="*/ 7613775 w 12192000"/>
              <a:gd name="connsiteY158" fmla="*/ 3428998 h 3429000"/>
              <a:gd name="connsiteX159" fmla="*/ 7522197 w 12192000"/>
              <a:gd name="connsiteY159" fmla="*/ 3428998 h 3429000"/>
              <a:gd name="connsiteX160" fmla="*/ 7410696 w 12192000"/>
              <a:gd name="connsiteY160" fmla="*/ 3374861 h 3429000"/>
              <a:gd name="connsiteX161" fmla="*/ 7088673 w 12192000"/>
              <a:gd name="connsiteY161" fmla="*/ 3181396 h 3429000"/>
              <a:gd name="connsiteX162" fmla="*/ 7090188 w 12192000"/>
              <a:gd name="connsiteY162" fmla="*/ 3155365 h 3429000"/>
              <a:gd name="connsiteX163" fmla="*/ 7780046 w 12192000"/>
              <a:gd name="connsiteY163" fmla="*/ 3282283 h 3429000"/>
              <a:gd name="connsiteX164" fmla="*/ 7944957 w 12192000"/>
              <a:gd name="connsiteY164" fmla="*/ 3370347 h 3429000"/>
              <a:gd name="connsiteX165" fmla="*/ 7601828 w 12192000"/>
              <a:gd name="connsiteY165" fmla="*/ 3074934 h 3429000"/>
              <a:gd name="connsiteX166" fmla="*/ 7042773 w 12192000"/>
              <a:gd name="connsiteY166" fmla="*/ 2305011 h 3429000"/>
              <a:gd name="connsiteX167" fmla="*/ 6844835 w 12192000"/>
              <a:gd name="connsiteY167" fmla="*/ 1995988 h 3429000"/>
              <a:gd name="connsiteX168" fmla="*/ 6861797 w 12192000"/>
              <a:gd name="connsiteY168" fmla="*/ 1990899 h 3429000"/>
              <a:gd name="connsiteX169" fmla="*/ 1456157 w 12192000"/>
              <a:gd name="connsiteY169" fmla="*/ 1942404 h 3429000"/>
              <a:gd name="connsiteX170" fmla="*/ 1244432 w 12192000"/>
              <a:gd name="connsiteY170" fmla="*/ 1956601 h 3429000"/>
              <a:gd name="connsiteX171" fmla="*/ 973990 w 12192000"/>
              <a:gd name="connsiteY171" fmla="*/ 1995940 h 3429000"/>
              <a:gd name="connsiteX172" fmla="*/ 1103809 w 12192000"/>
              <a:gd name="connsiteY172" fmla="*/ 2004720 h 3429000"/>
              <a:gd name="connsiteX173" fmla="*/ 1123454 w 12192000"/>
              <a:gd name="connsiteY173" fmla="*/ 2006727 h 3429000"/>
              <a:gd name="connsiteX174" fmla="*/ 1737017 w 12192000"/>
              <a:gd name="connsiteY174" fmla="*/ 2023183 h 3429000"/>
              <a:gd name="connsiteX175" fmla="*/ 1824397 w 12192000"/>
              <a:gd name="connsiteY175" fmla="*/ 2018757 h 3429000"/>
              <a:gd name="connsiteX176" fmla="*/ 2070059 w 12192000"/>
              <a:gd name="connsiteY176" fmla="*/ 2012660 h 3429000"/>
              <a:gd name="connsiteX177" fmla="*/ 1456157 w 12192000"/>
              <a:gd name="connsiteY177" fmla="*/ 1942404 h 3429000"/>
              <a:gd name="connsiteX178" fmla="*/ 4988186 w 12192000"/>
              <a:gd name="connsiteY178" fmla="*/ 1787467 h 3429000"/>
              <a:gd name="connsiteX179" fmla="*/ 4777334 w 12192000"/>
              <a:gd name="connsiteY179" fmla="*/ 1977072 h 3429000"/>
              <a:gd name="connsiteX180" fmla="*/ 4718341 w 12192000"/>
              <a:gd name="connsiteY180" fmla="*/ 2039043 h 3429000"/>
              <a:gd name="connsiteX181" fmla="*/ 4604655 w 12192000"/>
              <a:gd name="connsiteY181" fmla="*/ 2154434 h 3429000"/>
              <a:gd name="connsiteX182" fmla="*/ 4565074 w 12192000"/>
              <a:gd name="connsiteY182" fmla="*/ 2189550 h 3429000"/>
              <a:gd name="connsiteX183" fmla="*/ 4988186 w 12192000"/>
              <a:gd name="connsiteY183" fmla="*/ 1787467 h 3429000"/>
              <a:gd name="connsiteX184" fmla="*/ 4978032 w 12192000"/>
              <a:gd name="connsiteY184" fmla="*/ 1754809 h 3429000"/>
              <a:gd name="connsiteX185" fmla="*/ 4463413 w 12192000"/>
              <a:gd name="connsiteY185" fmla="*/ 2186162 h 3429000"/>
              <a:gd name="connsiteX186" fmla="*/ 4358134 w 12192000"/>
              <a:gd name="connsiteY186" fmla="*/ 2313791 h 3429000"/>
              <a:gd name="connsiteX187" fmla="*/ 4376219 w 12192000"/>
              <a:gd name="connsiteY187" fmla="*/ 2300027 h 3429000"/>
              <a:gd name="connsiteX188" fmla="*/ 4582340 w 12192000"/>
              <a:gd name="connsiteY188" fmla="*/ 2132037 h 3429000"/>
              <a:gd name="connsiteX189" fmla="*/ 4694684 w 12192000"/>
              <a:gd name="connsiteY189" fmla="*/ 2018098 h 3429000"/>
              <a:gd name="connsiteX190" fmla="*/ 4754123 w 12192000"/>
              <a:gd name="connsiteY190" fmla="*/ 1955643 h 3429000"/>
              <a:gd name="connsiteX191" fmla="*/ 4978032 w 12192000"/>
              <a:gd name="connsiteY191" fmla="*/ 1754809 h 3429000"/>
              <a:gd name="connsiteX192" fmla="*/ 7427076 w 12192000"/>
              <a:gd name="connsiteY192" fmla="*/ 1713684 h 3429000"/>
              <a:gd name="connsiteX193" fmla="*/ 7485963 w 12192000"/>
              <a:gd name="connsiteY193" fmla="*/ 1745783 h 3429000"/>
              <a:gd name="connsiteX194" fmla="*/ 7719410 w 12192000"/>
              <a:gd name="connsiteY194" fmla="*/ 1928281 h 3429000"/>
              <a:gd name="connsiteX195" fmla="*/ 7907163 w 12192000"/>
              <a:gd name="connsiteY195" fmla="*/ 2117863 h 3429000"/>
              <a:gd name="connsiteX196" fmla="*/ 7956656 w 12192000"/>
              <a:gd name="connsiteY196" fmla="*/ 2186961 h 3429000"/>
              <a:gd name="connsiteX197" fmla="*/ 8023445 w 12192000"/>
              <a:gd name="connsiteY197" fmla="*/ 2276642 h 3429000"/>
              <a:gd name="connsiteX198" fmla="*/ 7754656 w 12192000"/>
              <a:gd name="connsiteY198" fmla="*/ 1912546 h 3429000"/>
              <a:gd name="connsiteX199" fmla="*/ 7427076 w 12192000"/>
              <a:gd name="connsiteY199" fmla="*/ 1713684 h 3429000"/>
              <a:gd name="connsiteX200" fmla="*/ 7312201 w 12192000"/>
              <a:gd name="connsiteY200" fmla="*/ 1699278 h 3429000"/>
              <a:gd name="connsiteX201" fmla="*/ 7343603 w 12192000"/>
              <a:gd name="connsiteY201" fmla="*/ 1720746 h 3429000"/>
              <a:gd name="connsiteX202" fmla="*/ 7791759 w 12192000"/>
              <a:gd name="connsiteY202" fmla="*/ 2086717 h 3429000"/>
              <a:gd name="connsiteX203" fmla="*/ 7825280 w 12192000"/>
              <a:gd name="connsiteY203" fmla="*/ 2122608 h 3429000"/>
              <a:gd name="connsiteX204" fmla="*/ 7982410 w 12192000"/>
              <a:gd name="connsiteY204" fmla="*/ 2273551 h 3429000"/>
              <a:gd name="connsiteX205" fmla="*/ 7932408 w 12192000"/>
              <a:gd name="connsiteY205" fmla="*/ 2203736 h 3429000"/>
              <a:gd name="connsiteX206" fmla="*/ 7883927 w 12192000"/>
              <a:gd name="connsiteY206" fmla="*/ 2136087 h 3429000"/>
              <a:gd name="connsiteX207" fmla="*/ 7699832 w 12192000"/>
              <a:gd name="connsiteY207" fmla="*/ 1950904 h 3429000"/>
              <a:gd name="connsiteX208" fmla="*/ 7470240 w 12192000"/>
              <a:gd name="connsiteY208" fmla="*/ 1771559 h 3429000"/>
              <a:gd name="connsiteX209" fmla="*/ 7312201 w 12192000"/>
              <a:gd name="connsiteY209" fmla="*/ 1699278 h 3429000"/>
              <a:gd name="connsiteX210" fmla="*/ 7244057 w 12192000"/>
              <a:gd name="connsiteY210" fmla="*/ 1695233 h 3429000"/>
              <a:gd name="connsiteX211" fmla="*/ 7353035 w 12192000"/>
              <a:gd name="connsiteY211" fmla="*/ 1768318 h 3429000"/>
              <a:gd name="connsiteX212" fmla="*/ 7981878 w 12192000"/>
              <a:gd name="connsiteY212" fmla="*/ 2309345 h 3429000"/>
              <a:gd name="connsiteX213" fmla="*/ 7804780 w 12192000"/>
              <a:gd name="connsiteY213" fmla="*/ 2143174 h 3429000"/>
              <a:gd name="connsiteX214" fmla="*/ 7771164 w 12192000"/>
              <a:gd name="connsiteY214" fmla="*/ 2107908 h 3429000"/>
              <a:gd name="connsiteX215" fmla="*/ 7327465 w 12192000"/>
              <a:gd name="connsiteY215" fmla="*/ 1745181 h 3429000"/>
              <a:gd name="connsiteX216" fmla="*/ 7244057 w 12192000"/>
              <a:gd name="connsiteY216" fmla="*/ 1695233 h 3429000"/>
              <a:gd name="connsiteX217" fmla="*/ 7133363 w 12192000"/>
              <a:gd name="connsiteY217" fmla="*/ 1621246 h 3429000"/>
              <a:gd name="connsiteX218" fmla="*/ 8128687 w 12192000"/>
              <a:gd name="connsiteY218" fmla="*/ 2361959 h 3429000"/>
              <a:gd name="connsiteX219" fmla="*/ 8497002 w 12192000"/>
              <a:gd name="connsiteY219" fmla="*/ 2775913 h 3429000"/>
              <a:gd name="connsiteX220" fmla="*/ 8514292 w 12192000"/>
              <a:gd name="connsiteY220" fmla="*/ 2586372 h 3429000"/>
              <a:gd name="connsiteX221" fmla="*/ 8491838 w 12192000"/>
              <a:gd name="connsiteY221" fmla="*/ 1907275 h 3429000"/>
              <a:gd name="connsiteX222" fmla="*/ 8605731 w 12192000"/>
              <a:gd name="connsiteY222" fmla="*/ 2171804 h 3429000"/>
              <a:gd name="connsiteX223" fmla="*/ 8594880 w 12192000"/>
              <a:gd name="connsiteY223" fmla="*/ 2610262 h 3429000"/>
              <a:gd name="connsiteX224" fmla="*/ 8494242 w 12192000"/>
              <a:gd name="connsiteY224" fmla="*/ 3363600 h 3429000"/>
              <a:gd name="connsiteX225" fmla="*/ 8794675 w 12192000"/>
              <a:gd name="connsiteY225" fmla="*/ 3161735 h 3429000"/>
              <a:gd name="connsiteX226" fmla="*/ 8800448 w 12192000"/>
              <a:gd name="connsiteY226" fmla="*/ 3152371 h 3429000"/>
              <a:gd name="connsiteX227" fmla="*/ 8788186 w 12192000"/>
              <a:gd name="connsiteY227" fmla="*/ 3143441 h 3429000"/>
              <a:gd name="connsiteX228" fmla="*/ 9137232 w 12192000"/>
              <a:gd name="connsiteY228" fmla="*/ 2236639 h 3429000"/>
              <a:gd name="connsiteX229" fmla="*/ 9216765 w 12192000"/>
              <a:gd name="connsiteY229" fmla="*/ 2267416 h 3429000"/>
              <a:gd name="connsiteX230" fmla="*/ 8969849 w 12192000"/>
              <a:gd name="connsiteY230" fmla="*/ 3037405 h 3429000"/>
              <a:gd name="connsiteX231" fmla="*/ 9706237 w 12192000"/>
              <a:gd name="connsiteY231" fmla="*/ 2990148 h 3429000"/>
              <a:gd name="connsiteX232" fmla="*/ 10110375 w 12192000"/>
              <a:gd name="connsiteY232" fmla="*/ 3134116 h 3429000"/>
              <a:gd name="connsiteX233" fmla="*/ 10096281 w 12192000"/>
              <a:gd name="connsiteY233" fmla="*/ 3149254 h 3429000"/>
              <a:gd name="connsiteX234" fmla="*/ 9067672 w 12192000"/>
              <a:gd name="connsiteY234" fmla="*/ 3219608 h 3429000"/>
              <a:gd name="connsiteX235" fmla="*/ 8859441 w 12192000"/>
              <a:gd name="connsiteY235" fmla="*/ 3212028 h 3429000"/>
              <a:gd name="connsiteX236" fmla="*/ 8857528 w 12192000"/>
              <a:gd name="connsiteY236" fmla="*/ 3212375 h 3429000"/>
              <a:gd name="connsiteX237" fmla="*/ 8848579 w 12192000"/>
              <a:gd name="connsiteY237" fmla="*/ 3214204 h 3429000"/>
              <a:gd name="connsiteX238" fmla="*/ 8576285 w 12192000"/>
              <a:gd name="connsiteY238" fmla="*/ 3395788 h 3429000"/>
              <a:gd name="connsiteX239" fmla="*/ 8519159 w 12192000"/>
              <a:gd name="connsiteY239" fmla="*/ 3428998 h 3429000"/>
              <a:gd name="connsiteX240" fmla="*/ 8393540 w 12192000"/>
              <a:gd name="connsiteY240" fmla="*/ 3428998 h 3429000"/>
              <a:gd name="connsiteX241" fmla="*/ 8417346 w 12192000"/>
              <a:gd name="connsiteY241" fmla="*/ 3316652 h 3429000"/>
              <a:gd name="connsiteX242" fmla="*/ 8485502 w 12192000"/>
              <a:gd name="connsiteY242" fmla="*/ 2879216 h 3429000"/>
              <a:gd name="connsiteX243" fmla="*/ 8480214 w 12192000"/>
              <a:gd name="connsiteY243" fmla="*/ 2873278 h 3429000"/>
              <a:gd name="connsiteX244" fmla="*/ 8112215 w 12192000"/>
              <a:gd name="connsiteY244" fmla="*/ 2408768 h 3429000"/>
              <a:gd name="connsiteX245" fmla="*/ 8095146 w 12192000"/>
              <a:gd name="connsiteY245" fmla="*/ 2402943 h 3429000"/>
              <a:gd name="connsiteX246" fmla="*/ 7131946 w 12192000"/>
              <a:gd name="connsiteY246" fmla="*/ 1646653 h 3429000"/>
              <a:gd name="connsiteX247" fmla="*/ 7133363 w 12192000"/>
              <a:gd name="connsiteY247" fmla="*/ 1621246 h 3429000"/>
              <a:gd name="connsiteX248" fmla="*/ 1903353 w 12192000"/>
              <a:gd name="connsiteY248" fmla="*/ 1615827 h 3429000"/>
              <a:gd name="connsiteX249" fmla="*/ 1936931 w 12192000"/>
              <a:gd name="connsiteY249" fmla="*/ 1664954 h 3429000"/>
              <a:gd name="connsiteX250" fmla="*/ 2195868 w 12192000"/>
              <a:gd name="connsiteY250" fmla="*/ 1967574 h 3429000"/>
              <a:gd name="connsiteX251" fmla="*/ 2088852 w 12192000"/>
              <a:gd name="connsiteY251" fmla="*/ 1737123 h 3429000"/>
              <a:gd name="connsiteX252" fmla="*/ 1958241 w 12192000"/>
              <a:gd name="connsiteY252" fmla="*/ 1638955 h 3429000"/>
              <a:gd name="connsiteX253" fmla="*/ 1903353 w 12192000"/>
              <a:gd name="connsiteY253" fmla="*/ 1615827 h 3429000"/>
              <a:gd name="connsiteX254" fmla="*/ 11544294 w 12192000"/>
              <a:gd name="connsiteY254" fmla="*/ 1515364 h 3429000"/>
              <a:gd name="connsiteX255" fmla="*/ 11755210 w 12192000"/>
              <a:gd name="connsiteY255" fmla="*/ 2159157 h 3429000"/>
              <a:gd name="connsiteX256" fmla="*/ 11544294 w 12192000"/>
              <a:gd name="connsiteY256" fmla="*/ 1515364 h 3429000"/>
              <a:gd name="connsiteX257" fmla="*/ 11571408 w 12192000"/>
              <a:gd name="connsiteY257" fmla="*/ 1489599 h 3429000"/>
              <a:gd name="connsiteX258" fmla="*/ 11778250 w 12192000"/>
              <a:gd name="connsiteY258" fmla="*/ 2136760 h 3429000"/>
              <a:gd name="connsiteX259" fmla="*/ 11571408 w 12192000"/>
              <a:gd name="connsiteY259" fmla="*/ 1489599 h 3429000"/>
              <a:gd name="connsiteX260" fmla="*/ 11540154 w 12192000"/>
              <a:gd name="connsiteY260" fmla="*/ 1438303 h 3429000"/>
              <a:gd name="connsiteX261" fmla="*/ 11540380 w 12192000"/>
              <a:gd name="connsiteY261" fmla="*/ 1443526 h 3429000"/>
              <a:gd name="connsiteX262" fmla="*/ 11542590 w 12192000"/>
              <a:gd name="connsiteY262" fmla="*/ 1442112 h 3429000"/>
              <a:gd name="connsiteX263" fmla="*/ 10567662 w 12192000"/>
              <a:gd name="connsiteY263" fmla="*/ 1437948 h 3429000"/>
              <a:gd name="connsiteX264" fmla="*/ 10431225 w 12192000"/>
              <a:gd name="connsiteY264" fmla="*/ 1448568 h 3429000"/>
              <a:gd name="connsiteX265" fmla="*/ 10277556 w 12192000"/>
              <a:gd name="connsiteY265" fmla="*/ 1460247 h 3429000"/>
              <a:gd name="connsiteX266" fmla="*/ 10155875 w 12192000"/>
              <a:gd name="connsiteY266" fmla="*/ 1453769 h 3429000"/>
              <a:gd name="connsiteX267" fmla="*/ 10072733 w 12192000"/>
              <a:gd name="connsiteY267" fmla="*/ 1447924 h 3429000"/>
              <a:gd name="connsiteX268" fmla="*/ 9882500 w 12192000"/>
              <a:gd name="connsiteY268" fmla="*/ 1452330 h 3429000"/>
              <a:gd name="connsiteX269" fmla="*/ 9685205 w 12192000"/>
              <a:gd name="connsiteY269" fmla="*/ 1456650 h 3429000"/>
              <a:gd name="connsiteX270" fmla="*/ 9666932 w 12192000"/>
              <a:gd name="connsiteY270" fmla="*/ 1456075 h 3429000"/>
              <a:gd name="connsiteX271" fmla="*/ 9608662 w 12192000"/>
              <a:gd name="connsiteY271" fmla="*/ 1455027 h 3429000"/>
              <a:gd name="connsiteX272" fmla="*/ 10026230 w 12192000"/>
              <a:gd name="connsiteY272" fmla="*/ 1509088 h 3429000"/>
              <a:gd name="connsiteX273" fmla="*/ 10567662 w 12192000"/>
              <a:gd name="connsiteY273" fmla="*/ 1437948 h 3429000"/>
              <a:gd name="connsiteX274" fmla="*/ 10221015 w 12192000"/>
              <a:gd name="connsiteY274" fmla="*/ 1354657 h 3429000"/>
              <a:gd name="connsiteX275" fmla="*/ 10107121 w 12192000"/>
              <a:gd name="connsiteY275" fmla="*/ 1356091 h 3429000"/>
              <a:gd name="connsiteX276" fmla="*/ 9660668 w 12192000"/>
              <a:gd name="connsiteY276" fmla="*/ 1425595 h 3429000"/>
              <a:gd name="connsiteX277" fmla="*/ 9669531 w 12192000"/>
              <a:gd name="connsiteY277" fmla="*/ 1426057 h 3429000"/>
              <a:gd name="connsiteX278" fmla="*/ 9687254 w 12192000"/>
              <a:gd name="connsiteY278" fmla="*/ 1426986 h 3429000"/>
              <a:gd name="connsiteX279" fmla="*/ 9881290 w 12192000"/>
              <a:gd name="connsiteY279" fmla="*/ 1422445 h 3429000"/>
              <a:gd name="connsiteX280" fmla="*/ 10074432 w 12192000"/>
              <a:gd name="connsiteY280" fmla="*/ 1417715 h 3429000"/>
              <a:gd name="connsiteX281" fmla="*/ 10159369 w 12192000"/>
              <a:gd name="connsiteY281" fmla="*/ 1423935 h 3429000"/>
              <a:gd name="connsiteX282" fmla="*/ 10278706 w 12192000"/>
              <a:gd name="connsiteY282" fmla="*/ 1430393 h 3429000"/>
              <a:gd name="connsiteX283" fmla="*/ 10429120 w 12192000"/>
              <a:gd name="connsiteY283" fmla="*/ 1418493 h 3429000"/>
              <a:gd name="connsiteX284" fmla="*/ 10538565 w 12192000"/>
              <a:gd name="connsiteY284" fmla="*/ 1408270 h 3429000"/>
              <a:gd name="connsiteX285" fmla="*/ 10221015 w 12192000"/>
              <a:gd name="connsiteY285" fmla="*/ 1354657 h 3429000"/>
              <a:gd name="connsiteX286" fmla="*/ 1979378 w 12192000"/>
              <a:gd name="connsiteY286" fmla="*/ 1340504 h 3429000"/>
              <a:gd name="connsiteX287" fmla="*/ 2882120 w 12192000"/>
              <a:gd name="connsiteY287" fmla="*/ 1635547 h 3429000"/>
              <a:gd name="connsiteX288" fmla="*/ 2793103 w 12192000"/>
              <a:gd name="connsiteY288" fmla="*/ 1610699 h 3429000"/>
              <a:gd name="connsiteX289" fmla="*/ 2770041 w 12192000"/>
              <a:gd name="connsiteY289" fmla="*/ 1604634 h 3429000"/>
              <a:gd name="connsiteX290" fmla="*/ 1979378 w 12192000"/>
              <a:gd name="connsiteY290" fmla="*/ 1340504 h 3429000"/>
              <a:gd name="connsiteX291" fmla="*/ 1927410 w 12192000"/>
              <a:gd name="connsiteY291" fmla="*/ 1287164 h 3429000"/>
              <a:gd name="connsiteX292" fmla="*/ 1959587 w 12192000"/>
              <a:gd name="connsiteY292" fmla="*/ 1299849 h 3429000"/>
              <a:gd name="connsiteX293" fmla="*/ 2777707 w 12192000"/>
              <a:gd name="connsiteY293" fmla="*/ 1574991 h 3429000"/>
              <a:gd name="connsiteX294" fmla="*/ 2800768 w 12192000"/>
              <a:gd name="connsiteY294" fmla="*/ 1581056 h 3429000"/>
              <a:gd name="connsiteX295" fmla="*/ 2879408 w 12192000"/>
              <a:gd name="connsiteY295" fmla="*/ 1602590 h 3429000"/>
              <a:gd name="connsiteX296" fmla="*/ 2862295 w 12192000"/>
              <a:gd name="connsiteY296" fmla="*/ 1593958 h 3429000"/>
              <a:gd name="connsiteX297" fmla="*/ 2813343 w 12192000"/>
              <a:gd name="connsiteY297" fmla="*/ 1569369 h 3429000"/>
              <a:gd name="connsiteX298" fmla="*/ 2646245 w 12192000"/>
              <a:gd name="connsiteY298" fmla="*/ 1501999 h 3429000"/>
              <a:gd name="connsiteX299" fmla="*/ 1999243 w 12192000"/>
              <a:gd name="connsiteY299" fmla="*/ 1301524 h 3429000"/>
              <a:gd name="connsiteX300" fmla="*/ 1979527 w 12192000"/>
              <a:gd name="connsiteY300" fmla="*/ 1297651 h 3429000"/>
              <a:gd name="connsiteX301" fmla="*/ 1997014 w 12192000"/>
              <a:gd name="connsiteY301" fmla="*/ 1269007 h 3429000"/>
              <a:gd name="connsiteX302" fmla="*/ 2005458 w 12192000"/>
              <a:gd name="connsiteY302" fmla="*/ 1270540 h 3429000"/>
              <a:gd name="connsiteX303" fmla="*/ 2657186 w 12192000"/>
              <a:gd name="connsiteY303" fmla="*/ 1472687 h 3429000"/>
              <a:gd name="connsiteX304" fmla="*/ 2826662 w 12192000"/>
              <a:gd name="connsiteY304" fmla="*/ 1541362 h 3429000"/>
              <a:gd name="connsiteX305" fmla="*/ 2876100 w 12192000"/>
              <a:gd name="connsiteY305" fmla="*/ 1566397 h 3429000"/>
              <a:gd name="connsiteX306" fmla="*/ 3042600 w 12192000"/>
              <a:gd name="connsiteY306" fmla="*/ 1630532 h 3429000"/>
              <a:gd name="connsiteX307" fmla="*/ 1997014 w 12192000"/>
              <a:gd name="connsiteY307" fmla="*/ 1269007 h 3429000"/>
              <a:gd name="connsiteX308" fmla="*/ 9857254 w 12192000"/>
              <a:gd name="connsiteY308" fmla="*/ 846904 h 3429000"/>
              <a:gd name="connsiteX309" fmla="*/ 8989866 w 12192000"/>
              <a:gd name="connsiteY309" fmla="*/ 1043742 h 3429000"/>
              <a:gd name="connsiteX310" fmla="*/ 8931614 w 12192000"/>
              <a:gd name="connsiteY310" fmla="*/ 1069508 h 3429000"/>
              <a:gd name="connsiteX311" fmla="*/ 8843711 w 12192000"/>
              <a:gd name="connsiteY311" fmla="*/ 1107334 h 3429000"/>
              <a:gd name="connsiteX312" fmla="*/ 8966093 w 12192000"/>
              <a:gd name="connsiteY312" fmla="*/ 1073509 h 3429000"/>
              <a:gd name="connsiteX313" fmla="*/ 9299227 w 12192000"/>
              <a:gd name="connsiteY313" fmla="*/ 1025994 h 3429000"/>
              <a:gd name="connsiteX314" fmla="*/ 9857254 w 12192000"/>
              <a:gd name="connsiteY314" fmla="*/ 846904 h 3429000"/>
              <a:gd name="connsiteX315" fmla="*/ 9615182 w 12192000"/>
              <a:gd name="connsiteY315" fmla="*/ 791499 h 3429000"/>
              <a:gd name="connsiteX316" fmla="*/ 9023688 w 12192000"/>
              <a:gd name="connsiteY316" fmla="*/ 996819 h 3429000"/>
              <a:gd name="connsiteX317" fmla="*/ 9814527 w 12192000"/>
              <a:gd name="connsiteY317" fmla="*/ 819048 h 3429000"/>
              <a:gd name="connsiteX318" fmla="*/ 9615182 w 12192000"/>
              <a:gd name="connsiteY318" fmla="*/ 791499 h 3429000"/>
              <a:gd name="connsiteX319" fmla="*/ 2305292 w 12192000"/>
              <a:gd name="connsiteY319" fmla="*/ 790492 h 3429000"/>
              <a:gd name="connsiteX320" fmla="*/ 3360922 w 12192000"/>
              <a:gd name="connsiteY320" fmla="*/ 1100373 h 3429000"/>
              <a:gd name="connsiteX321" fmla="*/ 3492420 w 12192000"/>
              <a:gd name="connsiteY321" fmla="*/ 1081145 h 3429000"/>
              <a:gd name="connsiteX322" fmla="*/ 3364086 w 12192000"/>
              <a:gd name="connsiteY322" fmla="*/ 1051340 h 3429000"/>
              <a:gd name="connsiteX323" fmla="*/ 3225818 w 12192000"/>
              <a:gd name="connsiteY323" fmla="*/ 982822 h 3429000"/>
              <a:gd name="connsiteX324" fmla="*/ 3129696 w 12192000"/>
              <a:gd name="connsiteY324" fmla="*/ 931704 h 3429000"/>
              <a:gd name="connsiteX325" fmla="*/ 2814545 w 12192000"/>
              <a:gd name="connsiteY325" fmla="*/ 853955 h 3429000"/>
              <a:gd name="connsiteX326" fmla="*/ 2305292 w 12192000"/>
              <a:gd name="connsiteY326" fmla="*/ 790492 h 3429000"/>
              <a:gd name="connsiteX327" fmla="*/ 2626982 w 12192000"/>
              <a:gd name="connsiteY327" fmla="*/ 777450 h 3429000"/>
              <a:gd name="connsiteX328" fmla="*/ 2490617 w 12192000"/>
              <a:gd name="connsiteY328" fmla="*/ 777951 h 3429000"/>
              <a:gd name="connsiteX329" fmla="*/ 2819869 w 12192000"/>
              <a:gd name="connsiteY329" fmla="*/ 823936 h 3429000"/>
              <a:gd name="connsiteX330" fmla="*/ 3143018 w 12192000"/>
              <a:gd name="connsiteY330" fmla="*/ 903698 h 3429000"/>
              <a:gd name="connsiteX331" fmla="*/ 3241520 w 12192000"/>
              <a:gd name="connsiteY331" fmla="*/ 956112 h 3429000"/>
              <a:gd name="connsiteX332" fmla="*/ 3374575 w 12192000"/>
              <a:gd name="connsiteY332" fmla="*/ 1022517 h 3429000"/>
              <a:gd name="connsiteX333" fmla="*/ 3505221 w 12192000"/>
              <a:gd name="connsiteY333" fmla="*/ 1051757 h 3429000"/>
              <a:gd name="connsiteX334" fmla="*/ 2626982 w 12192000"/>
              <a:gd name="connsiteY334" fmla="*/ 777450 h 3429000"/>
              <a:gd name="connsiteX335" fmla="*/ 9258094 w 12192000"/>
              <a:gd name="connsiteY335" fmla="*/ 529602 h 3429000"/>
              <a:gd name="connsiteX336" fmla="*/ 8526712 w 12192000"/>
              <a:gd name="connsiteY336" fmla="*/ 690804 h 3429000"/>
              <a:gd name="connsiteX337" fmla="*/ 9258094 w 12192000"/>
              <a:gd name="connsiteY337" fmla="*/ 529602 h 3429000"/>
              <a:gd name="connsiteX338" fmla="*/ 1310106 w 12192000"/>
              <a:gd name="connsiteY338" fmla="*/ 514217 h 3429000"/>
              <a:gd name="connsiteX339" fmla="*/ 854994 w 12192000"/>
              <a:gd name="connsiteY339" fmla="*/ 970136 h 3429000"/>
              <a:gd name="connsiteX340" fmla="*/ 742462 w 12192000"/>
              <a:gd name="connsiteY340" fmla="*/ 1165648 h 3429000"/>
              <a:gd name="connsiteX341" fmla="*/ 820602 w 12192000"/>
              <a:gd name="connsiteY341" fmla="*/ 1056915 h 3429000"/>
              <a:gd name="connsiteX342" fmla="*/ 878295 w 12192000"/>
              <a:gd name="connsiteY342" fmla="*/ 974594 h 3429000"/>
              <a:gd name="connsiteX343" fmla="*/ 1240607 w 12192000"/>
              <a:gd name="connsiteY343" fmla="*/ 581401 h 3429000"/>
              <a:gd name="connsiteX344" fmla="*/ 11225213 w 12192000"/>
              <a:gd name="connsiteY344" fmla="*/ 507722 h 3429000"/>
              <a:gd name="connsiteX345" fmla="*/ 11182914 w 12192000"/>
              <a:gd name="connsiteY345" fmla="*/ 767771 h 3429000"/>
              <a:gd name="connsiteX346" fmla="*/ 11099211 w 12192000"/>
              <a:gd name="connsiteY346" fmla="*/ 1184594 h 3429000"/>
              <a:gd name="connsiteX347" fmla="*/ 11064509 w 12192000"/>
              <a:gd name="connsiteY347" fmla="*/ 1278830 h 3429000"/>
              <a:gd name="connsiteX348" fmla="*/ 11049349 w 12192000"/>
              <a:gd name="connsiteY348" fmla="*/ 1318418 h 3429000"/>
              <a:gd name="connsiteX349" fmla="*/ 10978260 w 12192000"/>
              <a:gd name="connsiteY349" fmla="*/ 1537094 h 3429000"/>
              <a:gd name="connsiteX350" fmla="*/ 11225213 w 12192000"/>
              <a:gd name="connsiteY350" fmla="*/ 507722 h 3429000"/>
              <a:gd name="connsiteX351" fmla="*/ 9168987 w 12192000"/>
              <a:gd name="connsiteY351" fmla="*/ 490232 h 3429000"/>
              <a:gd name="connsiteX352" fmla="*/ 8603910 w 12192000"/>
              <a:gd name="connsiteY352" fmla="*/ 639895 h 3429000"/>
              <a:gd name="connsiteX353" fmla="*/ 9252382 w 12192000"/>
              <a:gd name="connsiteY353" fmla="*/ 498759 h 3429000"/>
              <a:gd name="connsiteX354" fmla="*/ 9168987 w 12192000"/>
              <a:gd name="connsiteY354" fmla="*/ 490232 h 3429000"/>
              <a:gd name="connsiteX355" fmla="*/ 11201005 w 12192000"/>
              <a:gd name="connsiteY355" fmla="*/ 471089 h 3429000"/>
              <a:gd name="connsiteX356" fmla="*/ 10968432 w 12192000"/>
              <a:gd name="connsiteY356" fmla="*/ 1456010 h 3429000"/>
              <a:gd name="connsiteX357" fmla="*/ 11019967 w 12192000"/>
              <a:gd name="connsiteY357" fmla="*/ 1306553 h 3429000"/>
              <a:gd name="connsiteX358" fmla="*/ 11035125 w 12192000"/>
              <a:gd name="connsiteY358" fmla="*/ 1266966 h 3429000"/>
              <a:gd name="connsiteX359" fmla="*/ 11069972 w 12192000"/>
              <a:gd name="connsiteY359" fmla="*/ 1174168 h 3429000"/>
              <a:gd name="connsiteX360" fmla="*/ 11152239 w 12192000"/>
              <a:gd name="connsiteY360" fmla="*/ 763628 h 3429000"/>
              <a:gd name="connsiteX361" fmla="*/ 11201005 w 12192000"/>
              <a:gd name="connsiteY361" fmla="*/ 471089 h 3429000"/>
              <a:gd name="connsiteX362" fmla="*/ 1423113 w 12192000"/>
              <a:gd name="connsiteY362" fmla="*/ 445565 h 3429000"/>
              <a:gd name="connsiteX363" fmla="*/ 1260565 w 12192000"/>
              <a:gd name="connsiteY363" fmla="*/ 602982 h 3429000"/>
              <a:gd name="connsiteX364" fmla="*/ 901900 w 12192000"/>
              <a:gd name="connsiteY364" fmla="*/ 992236 h 3429000"/>
              <a:gd name="connsiteX365" fmla="*/ 845044 w 12192000"/>
              <a:gd name="connsiteY365" fmla="*/ 1073436 h 3429000"/>
              <a:gd name="connsiteX366" fmla="*/ 685926 w 12192000"/>
              <a:gd name="connsiteY366" fmla="*/ 1274069 h 3429000"/>
              <a:gd name="connsiteX367" fmla="*/ 684248 w 12192000"/>
              <a:gd name="connsiteY367" fmla="*/ 1277721 h 3429000"/>
              <a:gd name="connsiteX368" fmla="*/ 1423113 w 12192000"/>
              <a:gd name="connsiteY368" fmla="*/ 445565 h 3429000"/>
              <a:gd name="connsiteX369" fmla="*/ 3316479 w 12192000"/>
              <a:gd name="connsiteY369" fmla="*/ 443136 h 3429000"/>
              <a:gd name="connsiteX370" fmla="*/ 3546806 w 12192000"/>
              <a:gd name="connsiteY370" fmla="*/ 927139 h 3429000"/>
              <a:gd name="connsiteX371" fmla="*/ 3364433 w 12192000"/>
              <a:gd name="connsiteY371" fmla="*/ 524121 h 3429000"/>
              <a:gd name="connsiteX372" fmla="*/ 10268559 w 12192000"/>
              <a:gd name="connsiteY372" fmla="*/ 442054 h 3429000"/>
              <a:gd name="connsiteX373" fmla="*/ 10494169 w 12192000"/>
              <a:gd name="connsiteY373" fmla="*/ 1091780 h 3429000"/>
              <a:gd name="connsiteX374" fmla="*/ 10356661 w 12192000"/>
              <a:gd name="connsiteY374" fmla="*/ 728302 h 3429000"/>
              <a:gd name="connsiteX375" fmla="*/ 10268559 w 12192000"/>
              <a:gd name="connsiteY375" fmla="*/ 442054 h 3429000"/>
              <a:gd name="connsiteX376" fmla="*/ 3291335 w 12192000"/>
              <a:gd name="connsiteY376" fmla="*/ 338420 h 3429000"/>
              <a:gd name="connsiteX377" fmla="*/ 3390805 w 12192000"/>
              <a:gd name="connsiteY377" fmla="*/ 508163 h 3429000"/>
              <a:gd name="connsiteX378" fmla="*/ 3579062 w 12192000"/>
              <a:gd name="connsiteY378" fmla="*/ 930040 h 3429000"/>
              <a:gd name="connsiteX379" fmla="*/ 3467355 w 12192000"/>
              <a:gd name="connsiteY379" fmla="*/ 559130 h 3429000"/>
              <a:gd name="connsiteX380" fmla="*/ 3310753 w 12192000"/>
              <a:gd name="connsiteY380" fmla="*/ 358140 h 3429000"/>
              <a:gd name="connsiteX381" fmla="*/ 3291335 w 12192000"/>
              <a:gd name="connsiteY381" fmla="*/ 338420 h 3429000"/>
              <a:gd name="connsiteX382" fmla="*/ 1635889 w 12192000"/>
              <a:gd name="connsiteY382" fmla="*/ 280494 h 3429000"/>
              <a:gd name="connsiteX383" fmla="*/ 1634800 w 12192000"/>
              <a:gd name="connsiteY383" fmla="*/ 302111 h 3429000"/>
              <a:gd name="connsiteX384" fmla="*/ 1635889 w 12192000"/>
              <a:gd name="connsiteY384" fmla="*/ 280494 h 3429000"/>
              <a:gd name="connsiteX385" fmla="*/ 10277529 w 12192000"/>
              <a:gd name="connsiteY385" fmla="*/ 272307 h 3429000"/>
              <a:gd name="connsiteX386" fmla="*/ 10276797 w 12192000"/>
              <a:gd name="connsiteY386" fmla="*/ 279672 h 3429000"/>
              <a:gd name="connsiteX387" fmla="*/ 10385906 w 12192000"/>
              <a:gd name="connsiteY387" fmla="*/ 718031 h 3429000"/>
              <a:gd name="connsiteX388" fmla="*/ 10536458 w 12192000"/>
              <a:gd name="connsiteY388" fmla="*/ 1115310 h 3429000"/>
              <a:gd name="connsiteX389" fmla="*/ 10436479 w 12192000"/>
              <a:gd name="connsiteY389" fmla="*/ 715570 h 3429000"/>
              <a:gd name="connsiteX390" fmla="*/ 10277529 w 12192000"/>
              <a:gd name="connsiteY390" fmla="*/ 272307 h 3429000"/>
              <a:gd name="connsiteX391" fmla="*/ 1510397 w 12192000"/>
              <a:gd name="connsiteY391" fmla="*/ 255705 h 3429000"/>
              <a:gd name="connsiteX392" fmla="*/ 1146550 w 12192000"/>
              <a:gd name="connsiteY392" fmla="*/ 373012 h 3429000"/>
              <a:gd name="connsiteX393" fmla="*/ 698834 w 12192000"/>
              <a:gd name="connsiteY393" fmla="*/ 523272 h 3429000"/>
              <a:gd name="connsiteX394" fmla="*/ 34256 w 12192000"/>
              <a:gd name="connsiteY394" fmla="*/ 918603 h 3429000"/>
              <a:gd name="connsiteX395" fmla="*/ 527241 w 12192000"/>
              <a:gd name="connsiteY395" fmla="*/ 636078 h 3429000"/>
              <a:gd name="connsiteX396" fmla="*/ 1510397 w 12192000"/>
              <a:gd name="connsiteY396" fmla="*/ 255705 h 3429000"/>
              <a:gd name="connsiteX397" fmla="*/ 1313114 w 12192000"/>
              <a:gd name="connsiteY397" fmla="*/ 226216 h 3429000"/>
              <a:gd name="connsiteX398" fmla="*/ 1109304 w 12192000"/>
              <a:gd name="connsiteY398" fmla="*/ 240030 h 3429000"/>
              <a:gd name="connsiteX399" fmla="*/ 8129 w 12192000"/>
              <a:gd name="connsiteY399" fmla="*/ 901519 h 3429000"/>
              <a:gd name="connsiteX400" fmla="*/ 687572 w 12192000"/>
              <a:gd name="connsiteY400" fmla="*/ 496629 h 3429000"/>
              <a:gd name="connsiteX401" fmla="*/ 1138365 w 12192000"/>
              <a:gd name="connsiteY401" fmla="*/ 345515 h 3429000"/>
              <a:gd name="connsiteX402" fmla="*/ 1505579 w 12192000"/>
              <a:gd name="connsiteY402" fmla="*/ 226526 h 3429000"/>
              <a:gd name="connsiteX403" fmla="*/ 1313114 w 12192000"/>
              <a:gd name="connsiteY403" fmla="*/ 226216 h 3429000"/>
              <a:gd name="connsiteX404" fmla="*/ 3655073 w 12192000"/>
              <a:gd name="connsiteY404" fmla="*/ 221884 h 3429000"/>
              <a:gd name="connsiteX405" fmla="*/ 3989938 w 12192000"/>
              <a:gd name="connsiteY405" fmla="*/ 562685 h 3429000"/>
              <a:gd name="connsiteX406" fmla="*/ 4393907 w 12192000"/>
              <a:gd name="connsiteY406" fmla="*/ 832258 h 3429000"/>
              <a:gd name="connsiteX407" fmla="*/ 4648051 w 12192000"/>
              <a:gd name="connsiteY407" fmla="*/ 945051 h 3429000"/>
              <a:gd name="connsiteX408" fmla="*/ 4383389 w 12192000"/>
              <a:gd name="connsiteY408" fmla="*/ 755369 h 3429000"/>
              <a:gd name="connsiteX409" fmla="*/ 4165508 w 12192000"/>
              <a:gd name="connsiteY409" fmla="*/ 606196 h 3429000"/>
              <a:gd name="connsiteX410" fmla="*/ 4068162 w 12192000"/>
              <a:gd name="connsiteY410" fmla="*/ 524394 h 3429000"/>
              <a:gd name="connsiteX411" fmla="*/ 3981416 w 12192000"/>
              <a:gd name="connsiteY411" fmla="*/ 451482 h 3429000"/>
              <a:gd name="connsiteX412" fmla="*/ 3800147 w 12192000"/>
              <a:gd name="connsiteY412" fmla="*/ 320872 h 3429000"/>
              <a:gd name="connsiteX413" fmla="*/ 3670252 w 12192000"/>
              <a:gd name="connsiteY413" fmla="*/ 193798 h 3429000"/>
              <a:gd name="connsiteX414" fmla="*/ 3817258 w 12192000"/>
              <a:gd name="connsiteY414" fmla="*/ 294577 h 3429000"/>
              <a:gd name="connsiteX415" fmla="*/ 4000461 w 12192000"/>
              <a:gd name="connsiteY415" fmla="*/ 426966 h 3429000"/>
              <a:gd name="connsiteX416" fmla="*/ 4088180 w 12192000"/>
              <a:gd name="connsiteY416" fmla="*/ 500774 h 3429000"/>
              <a:gd name="connsiteX417" fmla="*/ 4184555 w 12192000"/>
              <a:gd name="connsiteY417" fmla="*/ 581683 h 3429000"/>
              <a:gd name="connsiteX418" fmla="*/ 4399563 w 12192000"/>
              <a:gd name="connsiteY418" fmla="*/ 729106 h 3429000"/>
              <a:gd name="connsiteX419" fmla="*/ 4684469 w 12192000"/>
              <a:gd name="connsiteY419" fmla="*/ 935680 h 3429000"/>
              <a:gd name="connsiteX420" fmla="*/ 4690271 w 12192000"/>
              <a:gd name="connsiteY420" fmla="*/ 941034 h 3429000"/>
              <a:gd name="connsiteX421" fmla="*/ 4136093 w 12192000"/>
              <a:gd name="connsiteY421" fmla="*/ 429466 h 3429000"/>
              <a:gd name="connsiteX422" fmla="*/ 3670252 w 12192000"/>
              <a:gd name="connsiteY422" fmla="*/ 193798 h 3429000"/>
              <a:gd name="connsiteX423" fmla="*/ 9334796 w 12192000"/>
              <a:gd name="connsiteY423" fmla="*/ 27584 h 3429000"/>
              <a:gd name="connsiteX424" fmla="*/ 9651570 w 12192000"/>
              <a:gd name="connsiteY424" fmla="*/ 397505 h 3429000"/>
              <a:gd name="connsiteX425" fmla="*/ 9334796 w 12192000"/>
              <a:gd name="connsiteY425" fmla="*/ 27584 h 3429000"/>
              <a:gd name="connsiteX426" fmla="*/ 4440129 w 12192000"/>
              <a:gd name="connsiteY426" fmla="*/ 19571 h 3429000"/>
              <a:gd name="connsiteX427" fmla="*/ 4856525 w 12192000"/>
              <a:gd name="connsiteY427" fmla="*/ 486351 h 3429000"/>
              <a:gd name="connsiteX428" fmla="*/ 5059055 w 12192000"/>
              <a:gd name="connsiteY428" fmla="*/ 679918 h 3429000"/>
              <a:gd name="connsiteX429" fmla="*/ 5290070 w 12192000"/>
              <a:gd name="connsiteY429" fmla="*/ 834619 h 3429000"/>
              <a:gd name="connsiteX430" fmla="*/ 4834991 w 12192000"/>
              <a:gd name="connsiteY430" fmla="*/ 401985 h 3429000"/>
              <a:gd name="connsiteX431" fmla="*/ 4440129 w 12192000"/>
              <a:gd name="connsiteY431" fmla="*/ 19571 h 3429000"/>
              <a:gd name="connsiteX432" fmla="*/ 8613009 w 12192000"/>
              <a:gd name="connsiteY432" fmla="*/ 0 h 3429000"/>
              <a:gd name="connsiteX433" fmla="*/ 8720364 w 12192000"/>
              <a:gd name="connsiteY433" fmla="*/ 0 h 3429000"/>
              <a:gd name="connsiteX434" fmla="*/ 8781165 w 12192000"/>
              <a:gd name="connsiteY434" fmla="*/ 82863 h 3429000"/>
              <a:gd name="connsiteX435" fmla="*/ 8971448 w 12192000"/>
              <a:gd name="connsiteY435" fmla="*/ 246946 h 3429000"/>
              <a:gd name="connsiteX436" fmla="*/ 8820691 w 12192000"/>
              <a:gd name="connsiteY436" fmla="*/ 57482 h 3429000"/>
              <a:gd name="connsiteX437" fmla="*/ 8807612 w 12192000"/>
              <a:gd name="connsiteY437" fmla="*/ 38256 h 3429000"/>
              <a:gd name="connsiteX438" fmla="*/ 8780258 w 12192000"/>
              <a:gd name="connsiteY438" fmla="*/ 0 h 3429000"/>
              <a:gd name="connsiteX439" fmla="*/ 8818949 w 12192000"/>
              <a:gd name="connsiteY439" fmla="*/ 0 h 3429000"/>
              <a:gd name="connsiteX440" fmla="*/ 8833783 w 12192000"/>
              <a:gd name="connsiteY440" fmla="*/ 20753 h 3429000"/>
              <a:gd name="connsiteX441" fmla="*/ 8846863 w 12192000"/>
              <a:gd name="connsiteY441" fmla="*/ 39981 h 3429000"/>
              <a:gd name="connsiteX442" fmla="*/ 8960046 w 12192000"/>
              <a:gd name="connsiteY442" fmla="*/ 191389 h 3429000"/>
              <a:gd name="connsiteX443" fmla="*/ 8876789 w 12192000"/>
              <a:gd name="connsiteY443" fmla="*/ 0 h 3429000"/>
              <a:gd name="connsiteX444" fmla="*/ 8980100 w 12192000"/>
              <a:gd name="connsiteY444" fmla="*/ 0 h 3429000"/>
              <a:gd name="connsiteX445" fmla="*/ 9090618 w 12192000"/>
              <a:gd name="connsiteY445" fmla="*/ 287225 h 3429000"/>
              <a:gd name="connsiteX446" fmla="*/ 9762441 w 12192000"/>
              <a:gd name="connsiteY446" fmla="*/ 664587 h 3429000"/>
              <a:gd name="connsiteX447" fmla="*/ 9717826 w 12192000"/>
              <a:gd name="connsiteY447" fmla="*/ 487719 h 3429000"/>
              <a:gd name="connsiteX448" fmla="*/ 9713123 w 12192000"/>
              <a:gd name="connsiteY448" fmla="*/ 487663 h 3429000"/>
              <a:gd name="connsiteX449" fmla="*/ 9260878 w 12192000"/>
              <a:gd name="connsiteY449" fmla="*/ 87448 h 3429000"/>
              <a:gd name="connsiteX450" fmla="*/ 9221522 w 12192000"/>
              <a:gd name="connsiteY450" fmla="*/ 0 h 3429000"/>
              <a:gd name="connsiteX451" fmla="*/ 9425221 w 12192000"/>
              <a:gd name="connsiteY451" fmla="*/ 0 h 3429000"/>
              <a:gd name="connsiteX452" fmla="*/ 9453548 w 12192000"/>
              <a:gd name="connsiteY452" fmla="*/ 23392 h 3429000"/>
              <a:gd name="connsiteX453" fmla="*/ 9625671 w 12192000"/>
              <a:gd name="connsiteY453" fmla="*/ 210960 h 3429000"/>
              <a:gd name="connsiteX454" fmla="*/ 9632927 w 12192000"/>
              <a:gd name="connsiteY454" fmla="*/ 60128 h 3429000"/>
              <a:gd name="connsiteX455" fmla="*/ 9642174 w 12192000"/>
              <a:gd name="connsiteY455" fmla="*/ 0 h 3429000"/>
              <a:gd name="connsiteX456" fmla="*/ 9731615 w 12192000"/>
              <a:gd name="connsiteY456" fmla="*/ 0 h 3429000"/>
              <a:gd name="connsiteX457" fmla="*/ 9721255 w 12192000"/>
              <a:gd name="connsiteY457" fmla="*/ 74242 h 3429000"/>
              <a:gd name="connsiteX458" fmla="*/ 9736458 w 12192000"/>
              <a:gd name="connsiteY458" fmla="*/ 329413 h 3429000"/>
              <a:gd name="connsiteX459" fmla="*/ 9763499 w 12192000"/>
              <a:gd name="connsiteY459" fmla="*/ 99057 h 3429000"/>
              <a:gd name="connsiteX460" fmla="*/ 9777267 w 12192000"/>
              <a:gd name="connsiteY460" fmla="*/ 0 h 3429000"/>
              <a:gd name="connsiteX461" fmla="*/ 9808036 w 12192000"/>
              <a:gd name="connsiteY461" fmla="*/ 0 h 3429000"/>
              <a:gd name="connsiteX462" fmla="*/ 9793821 w 12192000"/>
              <a:gd name="connsiteY462" fmla="*/ 102652 h 3429000"/>
              <a:gd name="connsiteX463" fmla="*/ 9767436 w 12192000"/>
              <a:gd name="connsiteY463" fmla="*/ 321864 h 3429000"/>
              <a:gd name="connsiteX464" fmla="*/ 9814477 w 12192000"/>
              <a:gd name="connsiteY464" fmla="*/ 233531 h 3429000"/>
              <a:gd name="connsiteX465" fmla="*/ 9873012 w 12192000"/>
              <a:gd name="connsiteY465" fmla="*/ 38619 h 3429000"/>
              <a:gd name="connsiteX466" fmla="*/ 9875879 w 12192000"/>
              <a:gd name="connsiteY466" fmla="*/ 0 h 3429000"/>
              <a:gd name="connsiteX467" fmla="*/ 9965253 w 12192000"/>
              <a:gd name="connsiteY467" fmla="*/ 0 h 3429000"/>
              <a:gd name="connsiteX468" fmla="*/ 9930901 w 12192000"/>
              <a:gd name="connsiteY468" fmla="*/ 135026 h 3429000"/>
              <a:gd name="connsiteX469" fmla="*/ 9880832 w 12192000"/>
              <a:gd name="connsiteY469" fmla="*/ 271562 h 3429000"/>
              <a:gd name="connsiteX470" fmla="*/ 9896024 w 12192000"/>
              <a:gd name="connsiteY470" fmla="*/ 749295 h 3429000"/>
              <a:gd name="connsiteX471" fmla="*/ 10395379 w 12192000"/>
              <a:gd name="connsiteY471" fmla="*/ 1102843 h 3429000"/>
              <a:gd name="connsiteX472" fmla="*/ 10225980 w 12192000"/>
              <a:gd name="connsiteY472" fmla="*/ 132061 h 3429000"/>
              <a:gd name="connsiteX473" fmla="*/ 10314210 w 12192000"/>
              <a:gd name="connsiteY473" fmla="*/ 109353 h 3429000"/>
              <a:gd name="connsiteX474" fmla="*/ 10573663 w 12192000"/>
              <a:gd name="connsiteY474" fmla="*/ 842430 h 3429000"/>
              <a:gd name="connsiteX475" fmla="*/ 10583736 w 12192000"/>
              <a:gd name="connsiteY475" fmla="*/ 1259819 h 3429000"/>
              <a:gd name="connsiteX476" fmla="*/ 10880472 w 12192000"/>
              <a:gd name="connsiteY476" fmla="*/ 1537558 h 3429000"/>
              <a:gd name="connsiteX477" fmla="*/ 11231212 w 12192000"/>
              <a:gd name="connsiteY477" fmla="*/ 216474 h 3429000"/>
              <a:gd name="connsiteX478" fmla="*/ 11317765 w 12192000"/>
              <a:gd name="connsiteY478" fmla="*/ 209405 h 3429000"/>
              <a:gd name="connsiteX479" fmla="*/ 10982911 w 12192000"/>
              <a:gd name="connsiteY479" fmla="*/ 1622260 h 3429000"/>
              <a:gd name="connsiteX480" fmla="*/ 10968747 w 12192000"/>
              <a:gd name="connsiteY480" fmla="*/ 1630552 h 3429000"/>
              <a:gd name="connsiteX481" fmla="*/ 11258020 w 12192000"/>
              <a:gd name="connsiteY481" fmla="*/ 1972078 h 3429000"/>
              <a:gd name="connsiteX482" fmla="*/ 11688741 w 12192000"/>
              <a:gd name="connsiteY482" fmla="*/ 2616312 h 3429000"/>
              <a:gd name="connsiteX483" fmla="*/ 11794425 w 12192000"/>
              <a:gd name="connsiteY483" fmla="*/ 2252109 h 3429000"/>
              <a:gd name="connsiteX484" fmla="*/ 11792727 w 12192000"/>
              <a:gd name="connsiteY484" fmla="*/ 2240934 h 3429000"/>
              <a:gd name="connsiteX485" fmla="*/ 11776744 w 12192000"/>
              <a:gd name="connsiteY485" fmla="*/ 2242723 h 3429000"/>
              <a:gd name="connsiteX486" fmla="*/ 11442546 w 12192000"/>
              <a:gd name="connsiteY486" fmla="*/ 1307592 h 3429000"/>
              <a:gd name="connsiteX487" fmla="*/ 11527771 w 12192000"/>
              <a:gd name="connsiteY487" fmla="*/ 1275317 h 3429000"/>
              <a:gd name="connsiteX488" fmla="*/ 11851542 w 12192000"/>
              <a:gd name="connsiteY488" fmla="*/ 2034703 h 3429000"/>
              <a:gd name="connsiteX489" fmla="*/ 12122505 w 12192000"/>
              <a:gd name="connsiteY489" fmla="*/ 1727948 h 3429000"/>
              <a:gd name="connsiteX490" fmla="*/ 12192000 w 12192000"/>
              <a:gd name="connsiteY490" fmla="*/ 1669975 h 3429000"/>
              <a:gd name="connsiteX491" fmla="*/ 12192000 w 12192000"/>
              <a:gd name="connsiteY491" fmla="*/ 1731063 h 3429000"/>
              <a:gd name="connsiteX492" fmla="*/ 12155105 w 12192000"/>
              <a:gd name="connsiteY492" fmla="*/ 1762181 h 3429000"/>
              <a:gd name="connsiteX493" fmla="*/ 11918903 w 12192000"/>
              <a:gd name="connsiteY493" fmla="*/ 2062132 h 3429000"/>
              <a:gd name="connsiteX494" fmla="*/ 12067554 w 12192000"/>
              <a:gd name="connsiteY494" fmla="*/ 1888498 h 3429000"/>
              <a:gd name="connsiteX495" fmla="*/ 12192000 w 12192000"/>
              <a:gd name="connsiteY495" fmla="*/ 1782392 h 3429000"/>
              <a:gd name="connsiteX496" fmla="*/ 12192000 w 12192000"/>
              <a:gd name="connsiteY496" fmla="*/ 1822559 h 3429000"/>
              <a:gd name="connsiteX497" fmla="*/ 12087498 w 12192000"/>
              <a:gd name="connsiteY497" fmla="*/ 1911764 h 3429000"/>
              <a:gd name="connsiteX498" fmla="*/ 11941335 w 12192000"/>
              <a:gd name="connsiteY498" fmla="*/ 2083809 h 3429000"/>
              <a:gd name="connsiteX499" fmla="*/ 11898139 w 12192000"/>
              <a:gd name="connsiteY499" fmla="*/ 2163553 h 3429000"/>
              <a:gd name="connsiteX500" fmla="*/ 12037359 w 12192000"/>
              <a:gd name="connsiteY500" fmla="*/ 2053816 h 3429000"/>
              <a:gd name="connsiteX501" fmla="*/ 12192000 w 12192000"/>
              <a:gd name="connsiteY501" fmla="*/ 1901891 h 3429000"/>
              <a:gd name="connsiteX502" fmla="*/ 12192000 w 12192000"/>
              <a:gd name="connsiteY502" fmla="*/ 1973912 h 3429000"/>
              <a:gd name="connsiteX503" fmla="*/ 12054488 w 12192000"/>
              <a:gd name="connsiteY503" fmla="*/ 2104939 h 3429000"/>
              <a:gd name="connsiteX504" fmla="*/ 11880977 w 12192000"/>
              <a:gd name="connsiteY504" fmla="*/ 2245040 h 3429000"/>
              <a:gd name="connsiteX505" fmla="*/ 11879666 w 12192000"/>
              <a:gd name="connsiteY505" fmla="*/ 2246644 h 3429000"/>
              <a:gd name="connsiteX506" fmla="*/ 11873674 w 12192000"/>
              <a:gd name="connsiteY506" fmla="*/ 2254306 h 3429000"/>
              <a:gd name="connsiteX507" fmla="*/ 11738608 w 12192000"/>
              <a:gd name="connsiteY507" fmla="*/ 2689417 h 3429000"/>
              <a:gd name="connsiteX508" fmla="*/ 11732820 w 12192000"/>
              <a:gd name="connsiteY508" fmla="*/ 2696184 h 3429000"/>
              <a:gd name="connsiteX509" fmla="*/ 12058063 w 12192000"/>
              <a:gd name="connsiteY509" fmla="*/ 3376045 h 3429000"/>
              <a:gd name="connsiteX510" fmla="*/ 12077722 w 12192000"/>
              <a:gd name="connsiteY510" fmla="*/ 3428999 h 3429000"/>
              <a:gd name="connsiteX511" fmla="*/ 11980831 w 12192000"/>
              <a:gd name="connsiteY511" fmla="*/ 3428999 h 3429000"/>
              <a:gd name="connsiteX512" fmla="*/ 11842370 w 12192000"/>
              <a:gd name="connsiteY512" fmla="*/ 3103596 h 3429000"/>
              <a:gd name="connsiteX513" fmla="*/ 11807118 w 12192000"/>
              <a:gd name="connsiteY513" fmla="*/ 3032642 h 3429000"/>
              <a:gd name="connsiteX514" fmla="*/ 11352410 w 12192000"/>
              <a:gd name="connsiteY514" fmla="*/ 2253534 h 3429000"/>
              <a:gd name="connsiteX515" fmla="*/ 11344098 w 12192000"/>
              <a:gd name="connsiteY515" fmla="*/ 2252717 h 3429000"/>
              <a:gd name="connsiteX516" fmla="*/ 10730809 w 12192000"/>
              <a:gd name="connsiteY516" fmla="*/ 2156749 h 3429000"/>
              <a:gd name="connsiteX517" fmla="*/ 10713050 w 12192000"/>
              <a:gd name="connsiteY517" fmla="*/ 2164271 h 3429000"/>
              <a:gd name="connsiteX518" fmla="*/ 9420192 w 12192000"/>
              <a:gd name="connsiteY518" fmla="*/ 2263050 h 3429000"/>
              <a:gd name="connsiteX519" fmla="*/ 9404066 w 12192000"/>
              <a:gd name="connsiteY519" fmla="*/ 2242708 h 3429000"/>
              <a:gd name="connsiteX520" fmla="*/ 10712309 w 12192000"/>
              <a:gd name="connsiteY520" fmla="*/ 2109562 h 3429000"/>
              <a:gd name="connsiteX521" fmla="*/ 11291486 w 12192000"/>
              <a:gd name="connsiteY521" fmla="*/ 2166804 h 3429000"/>
              <a:gd name="connsiteX522" fmla="*/ 11176624 w 12192000"/>
              <a:gd name="connsiteY522" fmla="*/ 2010340 h 3429000"/>
              <a:gd name="connsiteX523" fmla="*/ 10665962 w 12192000"/>
              <a:gd name="connsiteY523" fmla="*/ 1445588 h 3429000"/>
              <a:gd name="connsiteX524" fmla="*/ 10647017 w 12192000"/>
              <a:gd name="connsiteY524" fmla="*/ 1450047 h 3429000"/>
              <a:gd name="connsiteX525" fmla="*/ 10107096 w 12192000"/>
              <a:gd name="connsiteY525" fmla="*/ 1560072 h 3429000"/>
              <a:gd name="connsiteX526" fmla="*/ 9439953 w 12192000"/>
              <a:gd name="connsiteY526" fmla="*/ 1480921 h 3429000"/>
              <a:gd name="connsiteX527" fmla="*/ 9470279 w 12192000"/>
              <a:gd name="connsiteY527" fmla="*/ 1443131 h 3429000"/>
              <a:gd name="connsiteX528" fmla="*/ 10565024 w 12192000"/>
              <a:gd name="connsiteY528" fmla="*/ 1352269 h 3429000"/>
              <a:gd name="connsiteX529" fmla="*/ 9922490 w 12192000"/>
              <a:gd name="connsiteY529" fmla="*/ 858833 h 3429000"/>
              <a:gd name="connsiteX530" fmla="*/ 9920481 w 12192000"/>
              <a:gd name="connsiteY530" fmla="*/ 859346 h 3429000"/>
              <a:gd name="connsiteX531" fmla="*/ 9916127 w 12192000"/>
              <a:gd name="connsiteY531" fmla="*/ 859836 h 3429000"/>
              <a:gd name="connsiteX532" fmla="*/ 9791125 w 12192000"/>
              <a:gd name="connsiteY532" fmla="*/ 938248 h 3429000"/>
              <a:gd name="connsiteX533" fmla="*/ 9528364 w 12192000"/>
              <a:gd name="connsiteY533" fmla="*/ 1022767 h 3429000"/>
              <a:gd name="connsiteX534" fmla="*/ 8629850 w 12192000"/>
              <a:gd name="connsiteY534" fmla="*/ 1184329 h 3429000"/>
              <a:gd name="connsiteX535" fmla="*/ 8600239 w 12192000"/>
              <a:gd name="connsiteY535" fmla="*/ 1167243 h 3429000"/>
              <a:gd name="connsiteX536" fmla="*/ 9761570 w 12192000"/>
              <a:gd name="connsiteY536" fmla="*/ 753283 h 3429000"/>
              <a:gd name="connsiteX537" fmla="*/ 9368237 w 12192000"/>
              <a:gd name="connsiteY537" fmla="*/ 520470 h 3429000"/>
              <a:gd name="connsiteX538" fmla="*/ 9354614 w 12192000"/>
              <a:gd name="connsiteY538" fmla="*/ 522288 h 3429000"/>
              <a:gd name="connsiteX539" fmla="*/ 8364351 w 12192000"/>
              <a:gd name="connsiteY539" fmla="*/ 730267 h 3429000"/>
              <a:gd name="connsiteX540" fmla="*/ 8386567 w 12192000"/>
              <a:gd name="connsiteY540" fmla="*/ 690760 h 3429000"/>
              <a:gd name="connsiteX541" fmla="*/ 9231713 w 12192000"/>
              <a:gd name="connsiteY541" fmla="*/ 444539 h 3429000"/>
              <a:gd name="connsiteX542" fmla="*/ 9023301 w 12192000"/>
              <a:gd name="connsiteY542" fmla="*/ 334109 h 3429000"/>
              <a:gd name="connsiteX543" fmla="*/ 9010556 w 12192000"/>
              <a:gd name="connsiteY543" fmla="*/ 329998 h 3429000"/>
              <a:gd name="connsiteX544" fmla="*/ 8687367 w 12192000"/>
              <a:gd name="connsiteY544" fmla="*/ 101276 h 3429000"/>
              <a:gd name="connsiteX545" fmla="*/ 4382818 w 12192000"/>
              <a:gd name="connsiteY545" fmla="*/ 0 h 3429000"/>
              <a:gd name="connsiteX546" fmla="*/ 4463614 w 12192000"/>
              <a:gd name="connsiteY546" fmla="*/ 0 h 3429000"/>
              <a:gd name="connsiteX547" fmla="*/ 4557150 w 12192000"/>
              <a:gd name="connsiteY547" fmla="*/ 81023 h 3429000"/>
              <a:gd name="connsiteX548" fmla="*/ 4856936 w 12192000"/>
              <a:gd name="connsiteY548" fmla="*/ 380146 h 3429000"/>
              <a:gd name="connsiteX549" fmla="*/ 5111996 w 12192000"/>
              <a:gd name="connsiteY549" fmla="*/ 636759 h 3429000"/>
              <a:gd name="connsiteX550" fmla="*/ 5388878 w 12192000"/>
              <a:gd name="connsiteY550" fmla="*/ 871185 h 3429000"/>
              <a:gd name="connsiteX551" fmla="*/ 5425556 w 12192000"/>
              <a:gd name="connsiteY551" fmla="*/ 879967 h 3429000"/>
              <a:gd name="connsiteX552" fmla="*/ 4943646 w 12192000"/>
              <a:gd name="connsiteY552" fmla="*/ 393916 h 3429000"/>
              <a:gd name="connsiteX553" fmla="*/ 4594837 w 12192000"/>
              <a:gd name="connsiteY553" fmla="*/ 103274 h 3429000"/>
              <a:gd name="connsiteX554" fmla="*/ 4518536 w 12192000"/>
              <a:gd name="connsiteY554" fmla="*/ 31511 h 3429000"/>
              <a:gd name="connsiteX555" fmla="*/ 4483543 w 12192000"/>
              <a:gd name="connsiteY555" fmla="*/ 0 h 3429000"/>
              <a:gd name="connsiteX556" fmla="*/ 4534233 w 12192000"/>
              <a:gd name="connsiteY556" fmla="*/ 0 h 3429000"/>
              <a:gd name="connsiteX557" fmla="*/ 4633631 w 12192000"/>
              <a:gd name="connsiteY557" fmla="*/ 74706 h 3429000"/>
              <a:gd name="connsiteX558" fmla="*/ 4949299 w 12192000"/>
              <a:gd name="connsiteY558" fmla="*/ 337336 h 3429000"/>
              <a:gd name="connsiteX559" fmla="*/ 5291452 w 12192000"/>
              <a:gd name="connsiteY559" fmla="*/ 647801 h 3429000"/>
              <a:gd name="connsiteX560" fmla="*/ 5434998 w 12192000"/>
              <a:gd name="connsiteY560" fmla="*/ 825100 h 3429000"/>
              <a:gd name="connsiteX561" fmla="*/ 5351015 w 12192000"/>
              <a:gd name="connsiteY561" fmla="*/ 331989 h 3429000"/>
              <a:gd name="connsiteX562" fmla="*/ 5344012 w 12192000"/>
              <a:gd name="connsiteY562" fmla="*/ 131333 h 3429000"/>
              <a:gd name="connsiteX563" fmla="*/ 5349920 w 12192000"/>
              <a:gd name="connsiteY563" fmla="*/ 0 h 3429000"/>
              <a:gd name="connsiteX564" fmla="*/ 5401317 w 12192000"/>
              <a:gd name="connsiteY564" fmla="*/ 0 h 3429000"/>
              <a:gd name="connsiteX565" fmla="*/ 5400859 w 12192000"/>
              <a:gd name="connsiteY565" fmla="*/ 83801 h 3429000"/>
              <a:gd name="connsiteX566" fmla="*/ 5401644 w 12192000"/>
              <a:gd name="connsiteY566" fmla="*/ 188847 h 3429000"/>
              <a:gd name="connsiteX567" fmla="*/ 5467256 w 12192000"/>
              <a:gd name="connsiteY567" fmla="*/ 746494 h 3429000"/>
              <a:gd name="connsiteX568" fmla="*/ 5448069 w 12192000"/>
              <a:gd name="connsiteY568" fmla="*/ 138554 h 3429000"/>
              <a:gd name="connsiteX569" fmla="*/ 5440458 w 12192000"/>
              <a:gd name="connsiteY569" fmla="*/ 0 h 3429000"/>
              <a:gd name="connsiteX570" fmla="*/ 5472521 w 12192000"/>
              <a:gd name="connsiteY570" fmla="*/ 0 h 3429000"/>
              <a:gd name="connsiteX571" fmla="*/ 5480135 w 12192000"/>
              <a:gd name="connsiteY571" fmla="*/ 136802 h 3429000"/>
              <a:gd name="connsiteX572" fmla="*/ 5499023 w 12192000"/>
              <a:gd name="connsiteY572" fmla="*/ 737310 h 3429000"/>
              <a:gd name="connsiteX573" fmla="*/ 5547022 w 12192000"/>
              <a:gd name="connsiteY573" fmla="*/ 178838 h 3429000"/>
              <a:gd name="connsiteX574" fmla="*/ 5522799 w 12192000"/>
              <a:gd name="connsiteY574" fmla="*/ 0 h 3429000"/>
              <a:gd name="connsiteX575" fmla="*/ 5573386 w 12192000"/>
              <a:gd name="connsiteY575" fmla="*/ 0 h 3429000"/>
              <a:gd name="connsiteX576" fmla="*/ 5587618 w 12192000"/>
              <a:gd name="connsiteY576" fmla="*/ 82353 h 3429000"/>
              <a:gd name="connsiteX577" fmla="*/ 5519779 w 12192000"/>
              <a:gd name="connsiteY577" fmla="*/ 930223 h 3429000"/>
              <a:gd name="connsiteX578" fmla="*/ 5520293 w 12192000"/>
              <a:gd name="connsiteY578" fmla="*/ 931602 h 3429000"/>
              <a:gd name="connsiteX579" fmla="*/ 5767221 w 12192000"/>
              <a:gd name="connsiteY579" fmla="*/ 1236564 h 3429000"/>
              <a:gd name="connsiteX580" fmla="*/ 6937169 w 12192000"/>
              <a:gd name="connsiteY580" fmla="*/ 1386941 h 3429000"/>
              <a:gd name="connsiteX581" fmla="*/ 6953922 w 12192000"/>
              <a:gd name="connsiteY581" fmla="*/ 1461068 h 3429000"/>
              <a:gd name="connsiteX582" fmla="*/ 6071359 w 12192000"/>
              <a:gd name="connsiteY582" fmla="*/ 1341770 h 3429000"/>
              <a:gd name="connsiteX583" fmla="*/ 6038839 w 12192000"/>
              <a:gd name="connsiteY583" fmla="*/ 1335474 h 3429000"/>
              <a:gd name="connsiteX584" fmla="*/ 6038706 w 12192000"/>
              <a:gd name="connsiteY584" fmla="*/ 1334847 h 3429000"/>
              <a:gd name="connsiteX585" fmla="*/ 6037784 w 12192000"/>
              <a:gd name="connsiteY585" fmla="*/ 1335270 h 3429000"/>
              <a:gd name="connsiteX586" fmla="*/ 6038839 w 12192000"/>
              <a:gd name="connsiteY586" fmla="*/ 1335474 h 3429000"/>
              <a:gd name="connsiteX587" fmla="*/ 6040338 w 12192000"/>
              <a:gd name="connsiteY587" fmla="*/ 1342418 h 3429000"/>
              <a:gd name="connsiteX588" fmla="*/ 6024488 w 12192000"/>
              <a:gd name="connsiteY588" fmla="*/ 1380903 h 3429000"/>
              <a:gd name="connsiteX589" fmla="*/ 5599771 w 12192000"/>
              <a:gd name="connsiteY589" fmla="*/ 2080652 h 3429000"/>
              <a:gd name="connsiteX590" fmla="*/ 5548843 w 12192000"/>
              <a:gd name="connsiteY590" fmla="*/ 2134845 h 3429000"/>
              <a:gd name="connsiteX591" fmla="*/ 5940952 w 12192000"/>
              <a:gd name="connsiteY591" fmla="*/ 2821028 h 3429000"/>
              <a:gd name="connsiteX592" fmla="*/ 6043441 w 12192000"/>
              <a:gd name="connsiteY592" fmla="*/ 3236847 h 3429000"/>
              <a:gd name="connsiteX593" fmla="*/ 6093432 w 12192000"/>
              <a:gd name="connsiteY593" fmla="*/ 3429000 h 3429000"/>
              <a:gd name="connsiteX594" fmla="*/ 6034344 w 12192000"/>
              <a:gd name="connsiteY594" fmla="*/ 3429000 h 3429000"/>
              <a:gd name="connsiteX595" fmla="*/ 6026679 w 12192000"/>
              <a:gd name="connsiteY595" fmla="*/ 3407959 h 3429000"/>
              <a:gd name="connsiteX596" fmla="*/ 5800441 w 12192000"/>
              <a:gd name="connsiteY596" fmla="*/ 2906286 h 3429000"/>
              <a:gd name="connsiteX597" fmla="*/ 5526562 w 12192000"/>
              <a:gd name="connsiteY597" fmla="*/ 2276388 h 3429000"/>
              <a:gd name="connsiteX598" fmla="*/ 5519640 w 12192000"/>
              <a:gd name="connsiteY598" fmla="*/ 2254774 h 3429000"/>
              <a:gd name="connsiteX599" fmla="*/ 5844559 w 12192000"/>
              <a:gd name="connsiteY599" fmla="*/ 3124349 h 3429000"/>
              <a:gd name="connsiteX600" fmla="*/ 5975994 w 12192000"/>
              <a:gd name="connsiteY600" fmla="*/ 3429000 h 3429000"/>
              <a:gd name="connsiteX601" fmla="*/ 5898547 w 12192000"/>
              <a:gd name="connsiteY601" fmla="*/ 3429000 h 3429000"/>
              <a:gd name="connsiteX602" fmla="*/ 5682041 w 12192000"/>
              <a:gd name="connsiteY602" fmla="*/ 2926860 h 3429000"/>
              <a:gd name="connsiteX603" fmla="*/ 5461758 w 12192000"/>
              <a:gd name="connsiteY603" fmla="*/ 2391220 h 3429000"/>
              <a:gd name="connsiteX604" fmla="*/ 5237282 w 12192000"/>
              <a:gd name="connsiteY604" fmla="*/ 3150086 h 3429000"/>
              <a:gd name="connsiteX605" fmla="*/ 5115009 w 12192000"/>
              <a:gd name="connsiteY605" fmla="*/ 3429000 h 3429000"/>
              <a:gd name="connsiteX606" fmla="*/ 5028074 w 12192000"/>
              <a:gd name="connsiteY606" fmla="*/ 3429000 h 3429000"/>
              <a:gd name="connsiteX607" fmla="*/ 5079508 w 12192000"/>
              <a:gd name="connsiteY607" fmla="*/ 3320074 h 3429000"/>
              <a:gd name="connsiteX608" fmla="*/ 5371846 w 12192000"/>
              <a:gd name="connsiteY608" fmla="*/ 2495413 h 3429000"/>
              <a:gd name="connsiteX609" fmla="*/ 5270512 w 12192000"/>
              <a:gd name="connsiteY609" fmla="*/ 2709975 h 3429000"/>
              <a:gd name="connsiteX610" fmla="*/ 5062409 w 12192000"/>
              <a:gd name="connsiteY610" fmla="*/ 3224544 h 3429000"/>
              <a:gd name="connsiteX611" fmla="*/ 5036628 w 12192000"/>
              <a:gd name="connsiteY611" fmla="*/ 3325247 h 3429000"/>
              <a:gd name="connsiteX612" fmla="*/ 5009112 w 12192000"/>
              <a:gd name="connsiteY612" fmla="*/ 3429000 h 3429000"/>
              <a:gd name="connsiteX613" fmla="*/ 4976679 w 12192000"/>
              <a:gd name="connsiteY613" fmla="*/ 3429000 h 3429000"/>
              <a:gd name="connsiteX614" fmla="*/ 5006537 w 12192000"/>
              <a:gd name="connsiteY614" fmla="*/ 3318068 h 3429000"/>
              <a:gd name="connsiteX615" fmla="*/ 5032723 w 12192000"/>
              <a:gd name="connsiteY615" fmla="*/ 3215957 h 3429000"/>
              <a:gd name="connsiteX616" fmla="*/ 5242949 w 12192000"/>
              <a:gd name="connsiteY616" fmla="*/ 2696175 h 3429000"/>
              <a:gd name="connsiteX617" fmla="*/ 5286321 w 12192000"/>
              <a:gd name="connsiteY617" fmla="*/ 2604555 h 3429000"/>
              <a:gd name="connsiteX618" fmla="*/ 5008210 w 12192000"/>
              <a:gd name="connsiteY618" fmla="*/ 3220194 h 3429000"/>
              <a:gd name="connsiteX619" fmla="*/ 4986321 w 12192000"/>
              <a:gd name="connsiteY619" fmla="*/ 3336687 h 3429000"/>
              <a:gd name="connsiteX620" fmla="*/ 4973474 w 12192000"/>
              <a:gd name="connsiteY620" fmla="*/ 3429000 h 3429000"/>
              <a:gd name="connsiteX621" fmla="*/ 4907178 w 12192000"/>
              <a:gd name="connsiteY621" fmla="*/ 3429000 h 3429000"/>
              <a:gd name="connsiteX622" fmla="*/ 4910810 w 12192000"/>
              <a:gd name="connsiteY622" fmla="*/ 3400660 h 3429000"/>
              <a:gd name="connsiteX623" fmla="*/ 4987461 w 12192000"/>
              <a:gd name="connsiteY623" fmla="*/ 3003994 h 3429000"/>
              <a:gd name="connsiteX624" fmla="*/ 5179262 w 12192000"/>
              <a:gd name="connsiteY624" fmla="*/ 2606044 h 3429000"/>
              <a:gd name="connsiteX625" fmla="*/ 4689678 w 12192000"/>
              <a:gd name="connsiteY625" fmla="*/ 3011241 h 3429000"/>
              <a:gd name="connsiteX626" fmla="*/ 4477543 w 12192000"/>
              <a:gd name="connsiteY626" fmla="*/ 3245836 h 3429000"/>
              <a:gd name="connsiteX627" fmla="*/ 4329957 w 12192000"/>
              <a:gd name="connsiteY627" fmla="*/ 3429000 h 3429000"/>
              <a:gd name="connsiteX628" fmla="*/ 4218595 w 12192000"/>
              <a:gd name="connsiteY628" fmla="*/ 3429000 h 3429000"/>
              <a:gd name="connsiteX629" fmla="*/ 4368888 w 12192000"/>
              <a:gd name="connsiteY629" fmla="*/ 3239412 h 3429000"/>
              <a:gd name="connsiteX630" fmla="*/ 4563091 w 12192000"/>
              <a:gd name="connsiteY630" fmla="*/ 3013508 h 3429000"/>
              <a:gd name="connsiteX631" fmla="*/ 5387324 w 12192000"/>
              <a:gd name="connsiteY631" fmla="*/ 2276830 h 3429000"/>
              <a:gd name="connsiteX632" fmla="*/ 5073620 w 12192000"/>
              <a:gd name="connsiteY632" fmla="*/ 2526437 h 3429000"/>
              <a:gd name="connsiteX633" fmla="*/ 4689789 w 12192000"/>
              <a:gd name="connsiteY633" fmla="*/ 2839382 h 3429000"/>
              <a:gd name="connsiteX634" fmla="*/ 4418722 w 12192000"/>
              <a:gd name="connsiteY634" fmla="*/ 3141886 h 3429000"/>
              <a:gd name="connsiteX635" fmla="*/ 4214944 w 12192000"/>
              <a:gd name="connsiteY635" fmla="*/ 3429000 h 3429000"/>
              <a:gd name="connsiteX636" fmla="*/ 4177898 w 12192000"/>
              <a:gd name="connsiteY636" fmla="*/ 3429000 h 3429000"/>
              <a:gd name="connsiteX637" fmla="*/ 4391597 w 12192000"/>
              <a:gd name="connsiteY637" fmla="*/ 3127370 h 3429000"/>
              <a:gd name="connsiteX638" fmla="*/ 4668889 w 12192000"/>
              <a:gd name="connsiteY638" fmla="*/ 2817399 h 3429000"/>
              <a:gd name="connsiteX639" fmla="*/ 5055427 w 12192000"/>
              <a:gd name="connsiteY639" fmla="*/ 2502476 h 3429000"/>
              <a:gd name="connsiteX640" fmla="*/ 5371814 w 12192000"/>
              <a:gd name="connsiteY640" fmla="*/ 2249975 h 3429000"/>
              <a:gd name="connsiteX641" fmla="*/ 4987918 w 12192000"/>
              <a:gd name="connsiteY641" fmla="*/ 2409701 h 3429000"/>
              <a:gd name="connsiteX642" fmla="*/ 4317146 w 12192000"/>
              <a:gd name="connsiteY642" fmla="*/ 3158716 h 3429000"/>
              <a:gd name="connsiteX643" fmla="*/ 4171627 w 12192000"/>
              <a:gd name="connsiteY643" fmla="*/ 3429000 h 3429000"/>
              <a:gd name="connsiteX644" fmla="*/ 4081585 w 12192000"/>
              <a:gd name="connsiteY644" fmla="*/ 3429000 h 3429000"/>
              <a:gd name="connsiteX645" fmla="*/ 4238603 w 12192000"/>
              <a:gd name="connsiteY645" fmla="*/ 3130341 h 3429000"/>
              <a:gd name="connsiteX646" fmla="*/ 4778333 w 12192000"/>
              <a:gd name="connsiteY646" fmla="*/ 2444626 h 3429000"/>
              <a:gd name="connsiteX647" fmla="*/ 5414185 w 12192000"/>
              <a:gd name="connsiteY647" fmla="*/ 2144882 h 3429000"/>
              <a:gd name="connsiteX648" fmla="*/ 5959648 w 12192000"/>
              <a:gd name="connsiteY648" fmla="*/ 1331797 h 3429000"/>
              <a:gd name="connsiteX649" fmla="*/ 5355019 w 12192000"/>
              <a:gd name="connsiteY649" fmla="*/ 1305672 h 3429000"/>
              <a:gd name="connsiteX650" fmla="*/ 5083565 w 12192000"/>
              <a:gd name="connsiteY650" fmla="*/ 1750121 h 3429000"/>
              <a:gd name="connsiteX651" fmla="*/ 4713577 w 12192000"/>
              <a:gd name="connsiteY651" fmla="*/ 2187803 h 3429000"/>
              <a:gd name="connsiteX652" fmla="*/ 3989559 w 12192000"/>
              <a:gd name="connsiteY652" fmla="*/ 2716945 h 3429000"/>
              <a:gd name="connsiteX653" fmla="*/ 3939824 w 12192000"/>
              <a:gd name="connsiteY653" fmla="*/ 2637900 h 3429000"/>
              <a:gd name="connsiteX654" fmla="*/ 4584537 w 12192000"/>
              <a:gd name="connsiteY654" fmla="*/ 1895826 h 3429000"/>
              <a:gd name="connsiteX655" fmla="*/ 5037105 w 12192000"/>
              <a:gd name="connsiteY655" fmla="*/ 1659765 h 3429000"/>
              <a:gd name="connsiteX656" fmla="*/ 5039930 w 12192000"/>
              <a:gd name="connsiteY656" fmla="*/ 1660585 h 3429000"/>
              <a:gd name="connsiteX657" fmla="*/ 5263764 w 12192000"/>
              <a:gd name="connsiteY657" fmla="*/ 1306525 h 3429000"/>
              <a:gd name="connsiteX658" fmla="*/ 4086300 w 12192000"/>
              <a:gd name="connsiteY658" fmla="*/ 1455599 h 3429000"/>
              <a:gd name="connsiteX659" fmla="*/ 4085485 w 12192000"/>
              <a:gd name="connsiteY659" fmla="*/ 1470070 h 3429000"/>
              <a:gd name="connsiteX660" fmla="*/ 3871915 w 12192000"/>
              <a:gd name="connsiteY660" fmla="*/ 1824645 h 3429000"/>
              <a:gd name="connsiteX661" fmla="*/ 3799374 w 12192000"/>
              <a:gd name="connsiteY661" fmla="*/ 2037127 h 3429000"/>
              <a:gd name="connsiteX662" fmla="*/ 3498850 w 12192000"/>
              <a:gd name="connsiteY662" fmla="*/ 3232888 h 3429000"/>
              <a:gd name="connsiteX663" fmla="*/ 3399216 w 12192000"/>
              <a:gd name="connsiteY663" fmla="*/ 3429000 h 3429000"/>
              <a:gd name="connsiteX664" fmla="*/ 3303688 w 12192000"/>
              <a:gd name="connsiteY664" fmla="*/ 3429000 h 3429000"/>
              <a:gd name="connsiteX665" fmla="*/ 3391774 w 12192000"/>
              <a:gd name="connsiteY665" fmla="*/ 3268181 h 3429000"/>
              <a:gd name="connsiteX666" fmla="*/ 3735540 w 12192000"/>
              <a:gd name="connsiteY666" fmla="*/ 2117923 h 3429000"/>
              <a:gd name="connsiteX667" fmla="*/ 3729438 w 12192000"/>
              <a:gd name="connsiteY667" fmla="*/ 2140058 h 3429000"/>
              <a:gd name="connsiteX668" fmla="*/ 3707782 w 12192000"/>
              <a:gd name="connsiteY668" fmla="*/ 2215908 h 3429000"/>
              <a:gd name="connsiteX669" fmla="*/ 3583827 w 12192000"/>
              <a:gd name="connsiteY669" fmla="*/ 2610215 h 3429000"/>
              <a:gd name="connsiteX670" fmla="*/ 3547861 w 12192000"/>
              <a:gd name="connsiteY670" fmla="*/ 2700609 h 3429000"/>
              <a:gd name="connsiteX671" fmla="*/ 3490905 w 12192000"/>
              <a:gd name="connsiteY671" fmla="*/ 2848660 h 3429000"/>
              <a:gd name="connsiteX672" fmla="*/ 3455859 w 12192000"/>
              <a:gd name="connsiteY672" fmla="*/ 2962301 h 3429000"/>
              <a:gd name="connsiteX673" fmla="*/ 3429112 w 12192000"/>
              <a:gd name="connsiteY673" fmla="*/ 3050469 h 3429000"/>
              <a:gd name="connsiteX674" fmla="*/ 3304862 w 12192000"/>
              <a:gd name="connsiteY674" fmla="*/ 3367476 h 3429000"/>
              <a:gd name="connsiteX675" fmla="*/ 3276071 w 12192000"/>
              <a:gd name="connsiteY675" fmla="*/ 3429000 h 3429000"/>
              <a:gd name="connsiteX676" fmla="*/ 3240805 w 12192000"/>
              <a:gd name="connsiteY676" fmla="*/ 3429000 h 3429000"/>
              <a:gd name="connsiteX677" fmla="*/ 3275917 w 12192000"/>
              <a:gd name="connsiteY677" fmla="*/ 3354192 h 3429000"/>
              <a:gd name="connsiteX678" fmla="*/ 3399358 w 12192000"/>
              <a:gd name="connsiteY678" fmla="*/ 3040011 h 3429000"/>
              <a:gd name="connsiteX679" fmla="*/ 3425650 w 12192000"/>
              <a:gd name="connsiteY679" fmla="*/ 2952333 h 3429000"/>
              <a:gd name="connsiteX680" fmla="*/ 3460661 w 12192000"/>
              <a:gd name="connsiteY680" fmla="*/ 2837763 h 3429000"/>
              <a:gd name="connsiteX681" fmla="*/ 3518021 w 12192000"/>
              <a:gd name="connsiteY681" fmla="*/ 2688298 h 3429000"/>
              <a:gd name="connsiteX682" fmla="*/ 3554035 w 12192000"/>
              <a:gd name="connsiteY682" fmla="*/ 2598832 h 3429000"/>
              <a:gd name="connsiteX683" fmla="*/ 3677174 w 12192000"/>
              <a:gd name="connsiteY683" fmla="*/ 2207351 h 3429000"/>
              <a:gd name="connsiteX684" fmla="*/ 3698819 w 12192000"/>
              <a:gd name="connsiteY684" fmla="*/ 2131503 h 3429000"/>
              <a:gd name="connsiteX685" fmla="*/ 3702094 w 12192000"/>
              <a:gd name="connsiteY685" fmla="*/ 2120194 h 3429000"/>
              <a:gd name="connsiteX686" fmla="*/ 3398355 w 12192000"/>
              <a:gd name="connsiteY686" fmla="*/ 2665603 h 3429000"/>
              <a:gd name="connsiteX687" fmla="*/ 3193941 w 12192000"/>
              <a:gd name="connsiteY687" fmla="*/ 3369775 h 3429000"/>
              <a:gd name="connsiteX688" fmla="*/ 3184140 w 12192000"/>
              <a:gd name="connsiteY688" fmla="*/ 3429000 h 3429000"/>
              <a:gd name="connsiteX689" fmla="*/ 3099978 w 12192000"/>
              <a:gd name="connsiteY689" fmla="*/ 3429000 h 3429000"/>
              <a:gd name="connsiteX690" fmla="*/ 3101556 w 12192000"/>
              <a:gd name="connsiteY690" fmla="*/ 3414337 h 3429000"/>
              <a:gd name="connsiteX691" fmla="*/ 3370162 w 12192000"/>
              <a:gd name="connsiteY691" fmla="*/ 2356550 h 3429000"/>
              <a:gd name="connsiteX692" fmla="*/ 3746477 w 12192000"/>
              <a:gd name="connsiteY692" fmla="*/ 1948889 h 3429000"/>
              <a:gd name="connsiteX693" fmla="*/ 3863399 w 12192000"/>
              <a:gd name="connsiteY693" fmla="*/ 1658257 h 3429000"/>
              <a:gd name="connsiteX694" fmla="*/ 3968712 w 12192000"/>
              <a:gd name="connsiteY694" fmla="*/ 1484989 h 3429000"/>
              <a:gd name="connsiteX695" fmla="*/ 2792390 w 12192000"/>
              <a:gd name="connsiteY695" fmla="*/ 1953974 h 3429000"/>
              <a:gd name="connsiteX696" fmla="*/ 2714982 w 12192000"/>
              <a:gd name="connsiteY696" fmla="*/ 1998051 h 3429000"/>
              <a:gd name="connsiteX697" fmla="*/ 2813361 w 12192000"/>
              <a:gd name="connsiteY697" fmla="*/ 2594912 h 3429000"/>
              <a:gd name="connsiteX698" fmla="*/ 2688430 w 12192000"/>
              <a:gd name="connsiteY698" fmla="*/ 3372564 h 3429000"/>
              <a:gd name="connsiteX699" fmla="*/ 2629626 w 12192000"/>
              <a:gd name="connsiteY699" fmla="*/ 3334394 h 3429000"/>
              <a:gd name="connsiteX700" fmla="*/ 2565328 w 12192000"/>
              <a:gd name="connsiteY700" fmla="*/ 2087399 h 3429000"/>
              <a:gd name="connsiteX701" fmla="*/ 1922999 w 12192000"/>
              <a:gd name="connsiteY701" fmla="*/ 2551343 h 3429000"/>
              <a:gd name="connsiteX702" fmla="*/ 1950261 w 12192000"/>
              <a:gd name="connsiteY702" fmla="*/ 2976858 h 3429000"/>
              <a:gd name="connsiteX703" fmla="*/ 2365554 w 12192000"/>
              <a:gd name="connsiteY703" fmla="*/ 3330107 h 3429000"/>
              <a:gd name="connsiteX704" fmla="*/ 2424142 w 12192000"/>
              <a:gd name="connsiteY704" fmla="*/ 3429000 h 3429000"/>
              <a:gd name="connsiteX705" fmla="*/ 2395994 w 12192000"/>
              <a:gd name="connsiteY705" fmla="*/ 3429000 h 3429000"/>
              <a:gd name="connsiteX706" fmla="*/ 2392863 w 12192000"/>
              <a:gd name="connsiteY706" fmla="*/ 3423964 h 3429000"/>
              <a:gd name="connsiteX707" fmla="*/ 2017589 w 12192000"/>
              <a:gd name="connsiteY707" fmla="*/ 3064982 h 3429000"/>
              <a:gd name="connsiteX708" fmla="*/ 2147336 w 12192000"/>
              <a:gd name="connsiteY708" fmla="*/ 3165052 h 3429000"/>
              <a:gd name="connsiteX709" fmla="*/ 2207047 w 12192000"/>
              <a:gd name="connsiteY709" fmla="*/ 3225540 h 3429000"/>
              <a:gd name="connsiteX710" fmla="*/ 2299106 w 12192000"/>
              <a:gd name="connsiteY710" fmla="*/ 3349931 h 3429000"/>
              <a:gd name="connsiteX711" fmla="*/ 2314430 w 12192000"/>
              <a:gd name="connsiteY711" fmla="*/ 3372144 h 3429000"/>
              <a:gd name="connsiteX712" fmla="*/ 2352406 w 12192000"/>
              <a:gd name="connsiteY712" fmla="*/ 3429000 h 3429000"/>
              <a:gd name="connsiteX713" fmla="*/ 2314492 w 12192000"/>
              <a:gd name="connsiteY713" fmla="*/ 3429000 h 3429000"/>
              <a:gd name="connsiteX714" fmla="*/ 2288095 w 12192000"/>
              <a:gd name="connsiteY714" fmla="*/ 3389030 h 3429000"/>
              <a:gd name="connsiteX715" fmla="*/ 2272768 w 12192000"/>
              <a:gd name="connsiteY715" fmla="*/ 3366822 h 3429000"/>
              <a:gd name="connsiteX716" fmla="*/ 2182715 w 12192000"/>
              <a:gd name="connsiteY716" fmla="*/ 3246071 h 3429000"/>
              <a:gd name="connsiteX717" fmla="*/ 2032061 w 12192000"/>
              <a:gd name="connsiteY717" fmla="*/ 3112380 h 3429000"/>
              <a:gd name="connsiteX718" fmla="*/ 2257220 w 12192000"/>
              <a:gd name="connsiteY718" fmla="*/ 3397257 h 3429000"/>
              <a:gd name="connsiteX719" fmla="*/ 2281324 w 12192000"/>
              <a:gd name="connsiteY719" fmla="*/ 3429000 h 3429000"/>
              <a:gd name="connsiteX720" fmla="*/ 2242860 w 12192000"/>
              <a:gd name="connsiteY720" fmla="*/ 3429000 h 3429000"/>
              <a:gd name="connsiteX721" fmla="*/ 2232818 w 12192000"/>
              <a:gd name="connsiteY721" fmla="*/ 3415926 h 3429000"/>
              <a:gd name="connsiteX722" fmla="*/ 1990172 w 12192000"/>
              <a:gd name="connsiteY722" fmla="*/ 3113121 h 3429000"/>
              <a:gd name="connsiteX723" fmla="*/ 2124090 w 12192000"/>
              <a:gd name="connsiteY723" fmla="*/ 3332017 h 3429000"/>
              <a:gd name="connsiteX724" fmla="*/ 2200380 w 12192000"/>
              <a:gd name="connsiteY724" fmla="*/ 3429000 h 3429000"/>
              <a:gd name="connsiteX725" fmla="*/ 2147507 w 12192000"/>
              <a:gd name="connsiteY725" fmla="*/ 3429000 h 3429000"/>
              <a:gd name="connsiteX726" fmla="*/ 2070668 w 12192000"/>
              <a:gd name="connsiteY726" fmla="*/ 3332520 h 3429000"/>
              <a:gd name="connsiteX727" fmla="*/ 1975142 w 12192000"/>
              <a:gd name="connsiteY727" fmla="*/ 3156570 h 3429000"/>
              <a:gd name="connsiteX728" fmla="*/ 2050035 w 12192000"/>
              <a:gd name="connsiteY728" fmla="*/ 3384345 h 3429000"/>
              <a:gd name="connsiteX729" fmla="*/ 2063025 w 12192000"/>
              <a:gd name="connsiteY729" fmla="*/ 3429000 h 3429000"/>
              <a:gd name="connsiteX730" fmla="*/ 2021675 w 12192000"/>
              <a:gd name="connsiteY730" fmla="*/ 3429000 h 3429000"/>
              <a:gd name="connsiteX731" fmla="*/ 2019308 w 12192000"/>
              <a:gd name="connsiteY731" fmla="*/ 3418118 h 3429000"/>
              <a:gd name="connsiteX732" fmla="*/ 1938835 w 12192000"/>
              <a:gd name="connsiteY732" fmla="*/ 3122160 h 3429000"/>
              <a:gd name="connsiteX733" fmla="*/ 1953230 w 12192000"/>
              <a:gd name="connsiteY733" fmla="*/ 3330699 h 3429000"/>
              <a:gd name="connsiteX734" fmla="*/ 1956763 w 12192000"/>
              <a:gd name="connsiteY734" fmla="*/ 3349191 h 3429000"/>
              <a:gd name="connsiteX735" fmla="*/ 1967925 w 12192000"/>
              <a:gd name="connsiteY735" fmla="*/ 3429000 h 3429000"/>
              <a:gd name="connsiteX736" fmla="*/ 1936622 w 12192000"/>
              <a:gd name="connsiteY736" fmla="*/ 3429000 h 3429000"/>
              <a:gd name="connsiteX737" fmla="*/ 1926261 w 12192000"/>
              <a:gd name="connsiteY737" fmla="*/ 3355064 h 3429000"/>
              <a:gd name="connsiteX738" fmla="*/ 1922724 w 12192000"/>
              <a:gd name="connsiteY738" fmla="*/ 3336577 h 3429000"/>
              <a:gd name="connsiteX739" fmla="*/ 1904650 w 12192000"/>
              <a:gd name="connsiteY739" fmla="*/ 3210616 h 3429000"/>
              <a:gd name="connsiteX740" fmla="*/ 1885273 w 12192000"/>
              <a:gd name="connsiteY740" fmla="*/ 3429000 h 3429000"/>
              <a:gd name="connsiteX741" fmla="*/ 1854363 w 12192000"/>
              <a:gd name="connsiteY741" fmla="*/ 3429000 h 3429000"/>
              <a:gd name="connsiteX742" fmla="*/ 1880391 w 12192000"/>
              <a:gd name="connsiteY742" fmla="*/ 3174796 h 3429000"/>
              <a:gd name="connsiteX743" fmla="*/ 1818273 w 12192000"/>
              <a:gd name="connsiteY743" fmla="*/ 3286729 h 3429000"/>
              <a:gd name="connsiteX744" fmla="*/ 1794691 w 12192000"/>
              <a:gd name="connsiteY744" fmla="*/ 3414239 h 3429000"/>
              <a:gd name="connsiteX745" fmla="*/ 1794914 w 12192000"/>
              <a:gd name="connsiteY745" fmla="*/ 3429000 h 3429000"/>
              <a:gd name="connsiteX746" fmla="*/ 1746128 w 12192000"/>
              <a:gd name="connsiteY746" fmla="*/ 3429000 h 3429000"/>
              <a:gd name="connsiteX747" fmla="*/ 1753934 w 12192000"/>
              <a:gd name="connsiteY747" fmla="*/ 3295796 h 3429000"/>
              <a:gd name="connsiteX748" fmla="*/ 1792053 w 12192000"/>
              <a:gd name="connsiteY748" fmla="*/ 3143396 h 3429000"/>
              <a:gd name="connsiteX749" fmla="*/ 1862248 w 12192000"/>
              <a:gd name="connsiteY749" fmla="*/ 2837397 h 3429000"/>
              <a:gd name="connsiteX750" fmla="*/ 1862250 w 12192000"/>
              <a:gd name="connsiteY750" fmla="*/ 2604531 h 3429000"/>
              <a:gd name="connsiteX751" fmla="*/ 1211999 w 12192000"/>
              <a:gd name="connsiteY751" fmla="*/ 3254610 h 3429000"/>
              <a:gd name="connsiteX752" fmla="*/ 1213266 w 12192000"/>
              <a:gd name="connsiteY752" fmla="*/ 3262947 h 3429000"/>
              <a:gd name="connsiteX753" fmla="*/ 1203370 w 12192000"/>
              <a:gd name="connsiteY753" fmla="*/ 3421676 h 3429000"/>
              <a:gd name="connsiteX754" fmla="*/ 1203671 w 12192000"/>
              <a:gd name="connsiteY754" fmla="*/ 3429000 h 3429000"/>
              <a:gd name="connsiteX755" fmla="*/ 1143180 w 12192000"/>
              <a:gd name="connsiteY755" fmla="*/ 3429000 h 3429000"/>
              <a:gd name="connsiteX756" fmla="*/ 1142176 w 12192000"/>
              <a:gd name="connsiteY756" fmla="*/ 3337045 h 3429000"/>
              <a:gd name="connsiteX757" fmla="*/ 1067484 w 12192000"/>
              <a:gd name="connsiteY757" fmla="*/ 3429000 h 3429000"/>
              <a:gd name="connsiteX758" fmla="*/ 953928 w 12192000"/>
              <a:gd name="connsiteY758" fmla="*/ 3429000 h 3429000"/>
              <a:gd name="connsiteX759" fmla="*/ 959715 w 12192000"/>
              <a:gd name="connsiteY759" fmla="*/ 3421185 h 3429000"/>
              <a:gd name="connsiteX760" fmla="*/ 1483788 w 12192000"/>
              <a:gd name="connsiteY760" fmla="*/ 2830174 h 3429000"/>
              <a:gd name="connsiteX761" fmla="*/ 1100671 w 12192000"/>
              <a:gd name="connsiteY761" fmla="*/ 2823137 h 3429000"/>
              <a:gd name="connsiteX762" fmla="*/ 1090144 w 12192000"/>
              <a:gd name="connsiteY762" fmla="*/ 2827748 h 3429000"/>
              <a:gd name="connsiteX763" fmla="*/ 1095872 w 12192000"/>
              <a:gd name="connsiteY763" fmla="*/ 2842892 h 3429000"/>
              <a:gd name="connsiteX764" fmla="*/ 262785 w 12192000"/>
              <a:gd name="connsiteY764" fmla="*/ 3416450 h 3429000"/>
              <a:gd name="connsiteX765" fmla="*/ 209968 w 12192000"/>
              <a:gd name="connsiteY765" fmla="*/ 3341713 h 3429000"/>
              <a:gd name="connsiteX766" fmla="*/ 873460 w 12192000"/>
              <a:gd name="connsiteY766" fmla="*/ 2824768 h 3429000"/>
              <a:gd name="connsiteX767" fmla="*/ 192686 w 12192000"/>
              <a:gd name="connsiteY767" fmla="*/ 2420257 h 3429000"/>
              <a:gd name="connsiteX768" fmla="*/ 4696 w 12192000"/>
              <a:gd name="connsiteY768" fmla="*/ 2268668 h 3429000"/>
              <a:gd name="connsiteX769" fmla="*/ 0 w 12192000"/>
              <a:gd name="connsiteY769" fmla="*/ 2260984 h 3429000"/>
              <a:gd name="connsiteX770" fmla="*/ 0 w 12192000"/>
              <a:gd name="connsiteY770" fmla="*/ 2084472 h 3429000"/>
              <a:gd name="connsiteX771" fmla="*/ 174101 w 12192000"/>
              <a:gd name="connsiteY771" fmla="*/ 2191277 h 3429000"/>
              <a:gd name="connsiteX772" fmla="*/ 891800 w 12192000"/>
              <a:gd name="connsiteY772" fmla="*/ 2607935 h 3429000"/>
              <a:gd name="connsiteX773" fmla="*/ 1072219 w 12192000"/>
              <a:gd name="connsiteY773" fmla="*/ 2740443 h 3429000"/>
              <a:gd name="connsiteX774" fmla="*/ 1074117 w 12192000"/>
              <a:gd name="connsiteY774" fmla="*/ 2741301 h 3429000"/>
              <a:gd name="connsiteX775" fmla="*/ 1083114 w 12192000"/>
              <a:gd name="connsiteY775" fmla="*/ 2745131 h 3429000"/>
              <a:gd name="connsiteX776" fmla="*/ 1543010 w 12192000"/>
              <a:gd name="connsiteY776" fmla="*/ 2762140 h 3429000"/>
              <a:gd name="connsiteX777" fmla="*/ 1551080 w 12192000"/>
              <a:gd name="connsiteY777" fmla="*/ 2766006 h 3429000"/>
              <a:gd name="connsiteX778" fmla="*/ 2345443 w 12192000"/>
              <a:gd name="connsiteY778" fmla="*/ 2120882 h 3429000"/>
              <a:gd name="connsiteX779" fmla="*/ 1721499 w 12192000"/>
              <a:gd name="connsiteY779" fmla="*/ 2170969 h 3429000"/>
              <a:gd name="connsiteX780" fmla="*/ 767716 w 12192000"/>
              <a:gd name="connsiteY780" fmla="*/ 2043768 h 3429000"/>
              <a:gd name="connsiteX781" fmla="*/ 722147 w 12192000"/>
              <a:gd name="connsiteY781" fmla="*/ 1964091 h 3429000"/>
              <a:gd name="connsiteX782" fmla="*/ 1485552 w 12192000"/>
              <a:gd name="connsiteY782" fmla="*/ 1884202 h 3429000"/>
              <a:gd name="connsiteX783" fmla="*/ 2143004 w 12192000"/>
              <a:gd name="connsiteY783" fmla="*/ 1973420 h 3429000"/>
              <a:gd name="connsiteX784" fmla="*/ 1933391 w 12192000"/>
              <a:gd name="connsiteY784" fmla="*/ 1727971 h 3429000"/>
              <a:gd name="connsiteX785" fmla="*/ 1827118 w 12192000"/>
              <a:gd name="connsiteY785" fmla="*/ 1539410 h 3429000"/>
              <a:gd name="connsiteX786" fmla="*/ 1837349 w 12192000"/>
              <a:gd name="connsiteY786" fmla="*/ 1527357 h 3429000"/>
              <a:gd name="connsiteX787" fmla="*/ 2162835 w 12192000"/>
              <a:gd name="connsiteY787" fmla="*/ 1758853 h 3429000"/>
              <a:gd name="connsiteX788" fmla="*/ 2257167 w 12192000"/>
              <a:gd name="connsiteY788" fmla="*/ 2033123 h 3429000"/>
              <a:gd name="connsiteX789" fmla="*/ 2261598 w 12192000"/>
              <a:gd name="connsiteY789" fmla="*/ 2038998 h 3429000"/>
              <a:gd name="connsiteX790" fmla="*/ 2437177 w 12192000"/>
              <a:gd name="connsiteY790" fmla="*/ 2050608 h 3429000"/>
              <a:gd name="connsiteX791" fmla="*/ 2445247 w 12192000"/>
              <a:gd name="connsiteY791" fmla="*/ 2054476 h 3429000"/>
              <a:gd name="connsiteX792" fmla="*/ 2743626 w 12192000"/>
              <a:gd name="connsiteY792" fmla="*/ 1875819 h 3429000"/>
              <a:gd name="connsiteX793" fmla="*/ 3048102 w 12192000"/>
              <a:gd name="connsiteY793" fmla="*/ 1721595 h 3429000"/>
              <a:gd name="connsiteX794" fmla="*/ 1799414 w 12192000"/>
              <a:gd name="connsiteY794" fmla="*/ 1265732 h 3429000"/>
              <a:gd name="connsiteX795" fmla="*/ 1771735 w 12192000"/>
              <a:gd name="connsiteY795" fmla="*/ 1190929 h 3429000"/>
              <a:gd name="connsiteX796" fmla="*/ 3104273 w 12192000"/>
              <a:gd name="connsiteY796" fmla="*/ 1647159 h 3429000"/>
              <a:gd name="connsiteX797" fmla="*/ 3113245 w 12192000"/>
              <a:gd name="connsiteY797" fmla="*/ 1661705 h 3429000"/>
              <a:gd name="connsiteX798" fmla="*/ 3126294 w 12192000"/>
              <a:gd name="connsiteY798" fmla="*/ 1685400 h 3429000"/>
              <a:gd name="connsiteX799" fmla="*/ 3937433 w 12192000"/>
              <a:gd name="connsiteY799" fmla="*/ 1401473 h 3429000"/>
              <a:gd name="connsiteX800" fmla="*/ 3590475 w 12192000"/>
              <a:gd name="connsiteY800" fmla="*/ 1168974 h 3429000"/>
              <a:gd name="connsiteX801" fmla="*/ 3100264 w 12192000"/>
              <a:gd name="connsiteY801" fmla="*/ 1150845 h 3429000"/>
              <a:gd name="connsiteX802" fmla="*/ 2183576 w 12192000"/>
              <a:gd name="connsiteY802" fmla="*/ 798150 h 3429000"/>
              <a:gd name="connsiteX803" fmla="*/ 2151029 w 12192000"/>
              <a:gd name="connsiteY803" fmla="*/ 717947 h 3429000"/>
              <a:gd name="connsiteX804" fmla="*/ 3563434 w 12192000"/>
              <a:gd name="connsiteY804" fmla="*/ 1040115 h 3429000"/>
              <a:gd name="connsiteX805" fmla="*/ 3177952 w 12192000"/>
              <a:gd name="connsiteY805" fmla="*/ 228386 h 3429000"/>
              <a:gd name="connsiteX806" fmla="*/ 3189263 w 12192000"/>
              <a:gd name="connsiteY806" fmla="*/ 196726 h 3429000"/>
              <a:gd name="connsiteX807" fmla="*/ 3560912 w 12192000"/>
              <a:gd name="connsiteY807" fmla="*/ 650863 h 3429000"/>
              <a:gd name="connsiteX808" fmla="*/ 3626636 w 12192000"/>
              <a:gd name="connsiteY808" fmla="*/ 1083230 h 3429000"/>
              <a:gd name="connsiteX809" fmla="*/ 3653088 w 12192000"/>
              <a:gd name="connsiteY809" fmla="*/ 1092417 h 3429000"/>
              <a:gd name="connsiteX810" fmla="*/ 3988128 w 12192000"/>
              <a:gd name="connsiteY810" fmla="*/ 1388267 h 3429000"/>
              <a:gd name="connsiteX811" fmla="*/ 4830582 w 12192000"/>
              <a:gd name="connsiteY811" fmla="*/ 1247000 h 3429000"/>
              <a:gd name="connsiteX812" fmla="*/ 4830100 w 12192000"/>
              <a:gd name="connsiteY812" fmla="*/ 1246554 h 3429000"/>
              <a:gd name="connsiteX813" fmla="*/ 4036318 w 12192000"/>
              <a:gd name="connsiteY813" fmla="*/ 718013 h 3429000"/>
              <a:gd name="connsiteX814" fmla="*/ 3432098 w 12192000"/>
              <a:gd name="connsiteY814" fmla="*/ 108312 h 3429000"/>
              <a:gd name="connsiteX815" fmla="*/ 3446761 w 12192000"/>
              <a:gd name="connsiteY815" fmla="*/ 32278 h 3429000"/>
              <a:gd name="connsiteX816" fmla="*/ 4419733 w 12192000"/>
              <a:gd name="connsiteY816" fmla="*/ 534555 h 3429000"/>
              <a:gd name="connsiteX817" fmla="*/ 4781371 w 12192000"/>
              <a:gd name="connsiteY817" fmla="*/ 1029604 h 3429000"/>
              <a:gd name="connsiteX818" fmla="*/ 4780440 w 12192000"/>
              <a:gd name="connsiteY818" fmla="*/ 1041290 h 3429000"/>
              <a:gd name="connsiteX819" fmla="*/ 4898954 w 12192000"/>
              <a:gd name="connsiteY819" fmla="*/ 1233092 h 3429000"/>
              <a:gd name="connsiteX820" fmla="*/ 4900699 w 12192000"/>
              <a:gd name="connsiteY820" fmla="*/ 1241867 h 3429000"/>
              <a:gd name="connsiteX821" fmla="*/ 5714511 w 12192000"/>
              <a:gd name="connsiteY821" fmla="*/ 1234483 h 3429000"/>
              <a:gd name="connsiteX822" fmla="*/ 5464793 w 12192000"/>
              <a:gd name="connsiteY822" fmla="*/ 964556 h 3429000"/>
              <a:gd name="connsiteX823" fmla="*/ 5461897 w 12192000"/>
              <a:gd name="connsiteY823" fmla="*/ 961879 h 3429000"/>
              <a:gd name="connsiteX824" fmla="*/ 4399417 w 12192000"/>
              <a:gd name="connsiteY824" fmla="*/ 23573 h 3429000"/>
              <a:gd name="connsiteX825" fmla="*/ 3090569 w 12192000"/>
              <a:gd name="connsiteY825" fmla="*/ 0 h 3429000"/>
              <a:gd name="connsiteX826" fmla="*/ 3218394 w 12192000"/>
              <a:gd name="connsiteY826" fmla="*/ 0 h 3429000"/>
              <a:gd name="connsiteX827" fmla="*/ 3241469 w 12192000"/>
              <a:gd name="connsiteY827" fmla="*/ 15651 h 3429000"/>
              <a:gd name="connsiteX828" fmla="*/ 3182620 w 12192000"/>
              <a:gd name="connsiteY828" fmla="*/ 54279 h 3429000"/>
              <a:gd name="connsiteX829" fmla="*/ 1890928 w 12192000"/>
              <a:gd name="connsiteY829" fmla="*/ 0 h 3429000"/>
              <a:gd name="connsiteX830" fmla="*/ 1994713 w 12192000"/>
              <a:gd name="connsiteY830" fmla="*/ 0 h 3429000"/>
              <a:gd name="connsiteX831" fmla="*/ 1931354 w 12192000"/>
              <a:gd name="connsiteY831" fmla="*/ 46950 h 3429000"/>
              <a:gd name="connsiteX832" fmla="*/ 1765923 w 12192000"/>
              <a:gd name="connsiteY832" fmla="*/ 152043 h 3429000"/>
              <a:gd name="connsiteX833" fmla="*/ 1702258 w 12192000"/>
              <a:gd name="connsiteY833" fmla="*/ 183286 h 3429000"/>
              <a:gd name="connsiteX834" fmla="*/ 1538370 w 12192000"/>
              <a:gd name="connsiteY834" fmla="*/ 382804 h 3429000"/>
              <a:gd name="connsiteX835" fmla="*/ 542867 w 12192000"/>
              <a:gd name="connsiteY835" fmla="*/ 1515092 h 3429000"/>
              <a:gd name="connsiteX836" fmla="*/ 515800 w 12192000"/>
              <a:gd name="connsiteY836" fmla="*/ 1433180 h 3429000"/>
              <a:gd name="connsiteX837" fmla="*/ 909145 w 12192000"/>
              <a:gd name="connsiteY837" fmla="*/ 770225 h 3429000"/>
              <a:gd name="connsiteX838" fmla="*/ 1214067 w 12192000"/>
              <a:gd name="connsiteY838" fmla="*/ 479561 h 3429000"/>
              <a:gd name="connsiteX839" fmla="*/ 640967 w 12192000"/>
              <a:gd name="connsiteY839" fmla="*/ 676601 h 3429000"/>
              <a:gd name="connsiteX840" fmla="*/ 112563 w 12192000"/>
              <a:gd name="connsiteY840" fmla="*/ 967952 h 3429000"/>
              <a:gd name="connsiteX841" fmla="*/ 0 w 12192000"/>
              <a:gd name="connsiteY841" fmla="*/ 1037006 h 3429000"/>
              <a:gd name="connsiteX842" fmla="*/ 0 w 12192000"/>
              <a:gd name="connsiteY842" fmla="*/ 804763 h 3429000"/>
              <a:gd name="connsiteX843" fmla="*/ 36881 w 12192000"/>
              <a:gd name="connsiteY843" fmla="*/ 771118 h 3429000"/>
              <a:gd name="connsiteX844" fmla="*/ 910534 w 12192000"/>
              <a:gd name="connsiteY844" fmla="*/ 200753 h 3429000"/>
              <a:gd name="connsiteX845" fmla="*/ 1578717 w 12192000"/>
              <a:gd name="connsiteY845" fmla="*/ 146982 h 3429000"/>
              <a:gd name="connsiteX846" fmla="*/ 1887945 w 12192000"/>
              <a:gd name="connsiteY846" fmla="*/ 2196 h 3429000"/>
              <a:gd name="connsiteX847" fmla="*/ 278539 w 12192000"/>
              <a:gd name="connsiteY847" fmla="*/ 0 h 3429000"/>
              <a:gd name="connsiteX848" fmla="*/ 773851 w 12192000"/>
              <a:gd name="connsiteY848" fmla="*/ 0 h 3429000"/>
              <a:gd name="connsiteX849" fmla="*/ 529937 w 12192000"/>
              <a:gd name="connsiteY849" fmla="*/ 74115 h 3429000"/>
              <a:gd name="connsiteX850" fmla="*/ 115099 w 12192000"/>
              <a:gd name="connsiteY850" fmla="*/ 178650 h 3429000"/>
              <a:gd name="connsiteX851" fmla="*/ 97284 w 12192000"/>
              <a:gd name="connsiteY851" fmla="*/ 91393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97284 w 12192000"/>
              <a:gd name="connsiteY863" fmla="*/ 91393 h 3429000"/>
              <a:gd name="connsiteX864" fmla="*/ 278539 w 12192000"/>
              <a:gd name="connsiteY864"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278539 w 12192000"/>
              <a:gd name="connsiteY863"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278539 w 12192000"/>
              <a:gd name="connsiteY862"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182620 w 12192000"/>
              <a:gd name="connsiteY836" fmla="*/ 54279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1890928 w 12192000"/>
              <a:gd name="connsiteY840" fmla="*/ 0 h 3429000"/>
              <a:gd name="connsiteX841" fmla="*/ 1994713 w 12192000"/>
              <a:gd name="connsiteY841" fmla="*/ 0 h 3429000"/>
              <a:gd name="connsiteX842" fmla="*/ 1931354 w 12192000"/>
              <a:gd name="connsiteY842" fmla="*/ 46950 h 3429000"/>
              <a:gd name="connsiteX843" fmla="*/ 1765923 w 12192000"/>
              <a:gd name="connsiteY843" fmla="*/ 152043 h 3429000"/>
              <a:gd name="connsiteX844" fmla="*/ 1702258 w 12192000"/>
              <a:gd name="connsiteY844" fmla="*/ 183286 h 3429000"/>
              <a:gd name="connsiteX845" fmla="*/ 1538370 w 12192000"/>
              <a:gd name="connsiteY845" fmla="*/ 382804 h 3429000"/>
              <a:gd name="connsiteX846" fmla="*/ 542867 w 12192000"/>
              <a:gd name="connsiteY846" fmla="*/ 1515092 h 3429000"/>
              <a:gd name="connsiteX847" fmla="*/ 515800 w 12192000"/>
              <a:gd name="connsiteY847" fmla="*/ 1433180 h 3429000"/>
              <a:gd name="connsiteX848" fmla="*/ 909145 w 12192000"/>
              <a:gd name="connsiteY848" fmla="*/ 770225 h 3429000"/>
              <a:gd name="connsiteX849" fmla="*/ 1214067 w 12192000"/>
              <a:gd name="connsiteY849" fmla="*/ 479561 h 3429000"/>
              <a:gd name="connsiteX850" fmla="*/ 640967 w 12192000"/>
              <a:gd name="connsiteY850" fmla="*/ 676601 h 3429000"/>
              <a:gd name="connsiteX851" fmla="*/ 112563 w 12192000"/>
              <a:gd name="connsiteY851" fmla="*/ 967952 h 3429000"/>
              <a:gd name="connsiteX852" fmla="*/ 0 w 12192000"/>
              <a:gd name="connsiteY852" fmla="*/ 1037006 h 3429000"/>
              <a:gd name="connsiteX853" fmla="*/ 0 w 12192000"/>
              <a:gd name="connsiteY853" fmla="*/ 804763 h 3429000"/>
              <a:gd name="connsiteX854" fmla="*/ 36881 w 12192000"/>
              <a:gd name="connsiteY854" fmla="*/ 771118 h 3429000"/>
              <a:gd name="connsiteX855" fmla="*/ 910534 w 12192000"/>
              <a:gd name="connsiteY855" fmla="*/ 200753 h 3429000"/>
              <a:gd name="connsiteX856" fmla="*/ 1578717 w 12192000"/>
              <a:gd name="connsiteY856" fmla="*/ 146982 h 3429000"/>
              <a:gd name="connsiteX857" fmla="*/ 1887945 w 12192000"/>
              <a:gd name="connsiteY857" fmla="*/ 2196 h 3429000"/>
              <a:gd name="connsiteX858" fmla="*/ 1890928 w 12192000"/>
              <a:gd name="connsiteY858"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241469 w 12192000"/>
              <a:gd name="connsiteY836" fmla="*/ 15651 h 3429000"/>
              <a:gd name="connsiteX837" fmla="*/ 3218394 w 12192000"/>
              <a:gd name="connsiteY837" fmla="*/ 0 h 3429000"/>
              <a:gd name="connsiteX838" fmla="*/ 3241469 w 12192000"/>
              <a:gd name="connsiteY838" fmla="*/ 15651 h 3429000"/>
              <a:gd name="connsiteX839" fmla="*/ 1890928 w 12192000"/>
              <a:gd name="connsiteY839" fmla="*/ 0 h 3429000"/>
              <a:gd name="connsiteX840" fmla="*/ 1994713 w 12192000"/>
              <a:gd name="connsiteY840" fmla="*/ 0 h 3429000"/>
              <a:gd name="connsiteX841" fmla="*/ 1931354 w 12192000"/>
              <a:gd name="connsiteY841" fmla="*/ 46950 h 3429000"/>
              <a:gd name="connsiteX842" fmla="*/ 1765923 w 12192000"/>
              <a:gd name="connsiteY842" fmla="*/ 152043 h 3429000"/>
              <a:gd name="connsiteX843" fmla="*/ 1702258 w 12192000"/>
              <a:gd name="connsiteY843" fmla="*/ 183286 h 3429000"/>
              <a:gd name="connsiteX844" fmla="*/ 1538370 w 12192000"/>
              <a:gd name="connsiteY844" fmla="*/ 382804 h 3429000"/>
              <a:gd name="connsiteX845" fmla="*/ 542867 w 12192000"/>
              <a:gd name="connsiteY845" fmla="*/ 1515092 h 3429000"/>
              <a:gd name="connsiteX846" fmla="*/ 515800 w 12192000"/>
              <a:gd name="connsiteY846" fmla="*/ 1433180 h 3429000"/>
              <a:gd name="connsiteX847" fmla="*/ 909145 w 12192000"/>
              <a:gd name="connsiteY847" fmla="*/ 770225 h 3429000"/>
              <a:gd name="connsiteX848" fmla="*/ 1214067 w 12192000"/>
              <a:gd name="connsiteY848" fmla="*/ 479561 h 3429000"/>
              <a:gd name="connsiteX849" fmla="*/ 640967 w 12192000"/>
              <a:gd name="connsiteY849" fmla="*/ 676601 h 3429000"/>
              <a:gd name="connsiteX850" fmla="*/ 112563 w 12192000"/>
              <a:gd name="connsiteY850" fmla="*/ 967952 h 3429000"/>
              <a:gd name="connsiteX851" fmla="*/ 0 w 12192000"/>
              <a:gd name="connsiteY851" fmla="*/ 1037006 h 3429000"/>
              <a:gd name="connsiteX852" fmla="*/ 0 w 12192000"/>
              <a:gd name="connsiteY852" fmla="*/ 804763 h 3429000"/>
              <a:gd name="connsiteX853" fmla="*/ 36881 w 12192000"/>
              <a:gd name="connsiteY853" fmla="*/ 771118 h 3429000"/>
              <a:gd name="connsiteX854" fmla="*/ 910534 w 12192000"/>
              <a:gd name="connsiteY854" fmla="*/ 200753 h 3429000"/>
              <a:gd name="connsiteX855" fmla="*/ 1578717 w 12192000"/>
              <a:gd name="connsiteY855" fmla="*/ 146982 h 3429000"/>
              <a:gd name="connsiteX856" fmla="*/ 1887945 w 12192000"/>
              <a:gd name="connsiteY856" fmla="*/ 2196 h 3429000"/>
              <a:gd name="connsiteX857" fmla="*/ 1890928 w 12192000"/>
              <a:gd name="connsiteY857"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1890928 w 12192000"/>
              <a:gd name="connsiteY836" fmla="*/ 0 h 3429000"/>
              <a:gd name="connsiteX837" fmla="*/ 1994713 w 12192000"/>
              <a:gd name="connsiteY837" fmla="*/ 0 h 3429000"/>
              <a:gd name="connsiteX838" fmla="*/ 1931354 w 12192000"/>
              <a:gd name="connsiteY838" fmla="*/ 46950 h 3429000"/>
              <a:gd name="connsiteX839" fmla="*/ 1765923 w 12192000"/>
              <a:gd name="connsiteY839" fmla="*/ 152043 h 3429000"/>
              <a:gd name="connsiteX840" fmla="*/ 1702258 w 12192000"/>
              <a:gd name="connsiteY840" fmla="*/ 183286 h 3429000"/>
              <a:gd name="connsiteX841" fmla="*/ 1538370 w 12192000"/>
              <a:gd name="connsiteY841" fmla="*/ 382804 h 3429000"/>
              <a:gd name="connsiteX842" fmla="*/ 542867 w 12192000"/>
              <a:gd name="connsiteY842" fmla="*/ 1515092 h 3429000"/>
              <a:gd name="connsiteX843" fmla="*/ 515800 w 12192000"/>
              <a:gd name="connsiteY843" fmla="*/ 1433180 h 3429000"/>
              <a:gd name="connsiteX844" fmla="*/ 909145 w 12192000"/>
              <a:gd name="connsiteY844" fmla="*/ 770225 h 3429000"/>
              <a:gd name="connsiteX845" fmla="*/ 1214067 w 12192000"/>
              <a:gd name="connsiteY845" fmla="*/ 479561 h 3429000"/>
              <a:gd name="connsiteX846" fmla="*/ 640967 w 12192000"/>
              <a:gd name="connsiteY846" fmla="*/ 676601 h 3429000"/>
              <a:gd name="connsiteX847" fmla="*/ 112563 w 12192000"/>
              <a:gd name="connsiteY847" fmla="*/ 967952 h 3429000"/>
              <a:gd name="connsiteX848" fmla="*/ 0 w 12192000"/>
              <a:gd name="connsiteY848" fmla="*/ 1037006 h 3429000"/>
              <a:gd name="connsiteX849" fmla="*/ 0 w 12192000"/>
              <a:gd name="connsiteY849" fmla="*/ 804763 h 3429000"/>
              <a:gd name="connsiteX850" fmla="*/ 36881 w 12192000"/>
              <a:gd name="connsiteY850" fmla="*/ 771118 h 3429000"/>
              <a:gd name="connsiteX851" fmla="*/ 910534 w 12192000"/>
              <a:gd name="connsiteY851" fmla="*/ 200753 h 3429000"/>
              <a:gd name="connsiteX852" fmla="*/ 1578717 w 12192000"/>
              <a:gd name="connsiteY852" fmla="*/ 146982 h 3429000"/>
              <a:gd name="connsiteX853" fmla="*/ 1887945 w 12192000"/>
              <a:gd name="connsiteY853" fmla="*/ 2196 h 3429000"/>
              <a:gd name="connsiteX854" fmla="*/ 1890928 w 12192000"/>
              <a:gd name="connsiteY854"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Lst>
            <a:rect l="l" t="t" r="r" b="b"/>
            <a:pathLst>
              <a:path w="12192000" h="3429000">
                <a:moveTo>
                  <a:pt x="369702" y="3283169"/>
                </a:moveTo>
                <a:lnTo>
                  <a:pt x="366575" y="3286556"/>
                </a:lnTo>
                <a:cubicBezTo>
                  <a:pt x="367954" y="3286031"/>
                  <a:pt x="369326" y="3285512"/>
                  <a:pt x="371637" y="3284954"/>
                </a:cubicBezTo>
                <a:lnTo>
                  <a:pt x="369702" y="3283169"/>
                </a:lnTo>
                <a:close/>
                <a:moveTo>
                  <a:pt x="7392322" y="3229238"/>
                </a:moveTo>
                <a:cubicBezTo>
                  <a:pt x="7466250" y="3252109"/>
                  <a:pt x="7539706" y="3278100"/>
                  <a:pt x="7611337" y="3303821"/>
                </a:cubicBezTo>
                <a:cubicBezTo>
                  <a:pt x="7723489" y="3344078"/>
                  <a:pt x="7838666" y="3384801"/>
                  <a:pt x="7955762" y="3413006"/>
                </a:cubicBezTo>
                <a:cubicBezTo>
                  <a:pt x="7825893" y="3334794"/>
                  <a:pt x="7655160" y="3276586"/>
                  <a:pt x="7512455" y="3245734"/>
                </a:cubicBezTo>
                <a:lnTo>
                  <a:pt x="7392322" y="3229238"/>
                </a:lnTo>
                <a:close/>
                <a:moveTo>
                  <a:pt x="9928143" y="3086312"/>
                </a:moveTo>
                <a:lnTo>
                  <a:pt x="9753801" y="3096103"/>
                </a:lnTo>
                <a:cubicBezTo>
                  <a:pt x="9696294" y="3099458"/>
                  <a:pt x="9636969" y="3102530"/>
                  <a:pt x="9578027" y="3103104"/>
                </a:cubicBezTo>
                <a:cubicBezTo>
                  <a:pt x="9526546" y="3103538"/>
                  <a:pt x="9474842" y="3101381"/>
                  <a:pt x="9424342" y="3099403"/>
                </a:cubicBezTo>
                <a:cubicBezTo>
                  <a:pt x="9283243" y="3094421"/>
                  <a:pt x="9137206" y="3089329"/>
                  <a:pt x="9001907" y="3131369"/>
                </a:cubicBezTo>
                <a:cubicBezTo>
                  <a:pt x="8974564" y="3139983"/>
                  <a:pt x="8948144" y="3150668"/>
                  <a:pt x="8922138" y="3162702"/>
                </a:cubicBezTo>
                <a:cubicBezTo>
                  <a:pt x="8976395" y="3168451"/>
                  <a:pt x="9031633" y="3171803"/>
                  <a:pt x="9087550" y="3170765"/>
                </a:cubicBezTo>
                <a:cubicBezTo>
                  <a:pt x="9228396" y="3169297"/>
                  <a:pt x="9371812" y="3147077"/>
                  <a:pt x="9512475" y="3134693"/>
                </a:cubicBezTo>
                <a:cubicBezTo>
                  <a:pt x="9626059" y="3125204"/>
                  <a:pt x="9898686" y="3108707"/>
                  <a:pt x="9928143" y="3086312"/>
                </a:cubicBezTo>
                <a:close/>
                <a:moveTo>
                  <a:pt x="9351220" y="3030370"/>
                </a:moveTo>
                <a:cubicBezTo>
                  <a:pt x="9225400" y="3034303"/>
                  <a:pt x="9098278" y="3052291"/>
                  <a:pt x="8999756" y="3100929"/>
                </a:cubicBezTo>
                <a:cubicBezTo>
                  <a:pt x="9138083" y="3059352"/>
                  <a:pt x="9284119" y="3064450"/>
                  <a:pt x="9425830" y="3069517"/>
                </a:cubicBezTo>
                <a:cubicBezTo>
                  <a:pt x="9476320" y="3071495"/>
                  <a:pt x="9528123" y="3073029"/>
                  <a:pt x="9578307" y="3073035"/>
                </a:cubicBezTo>
                <a:cubicBezTo>
                  <a:pt x="9636540" y="3072999"/>
                  <a:pt x="9695359" y="3069204"/>
                  <a:pt x="9752771" y="3066471"/>
                </a:cubicBezTo>
                <a:lnTo>
                  <a:pt x="9852779" y="3060665"/>
                </a:lnTo>
                <a:cubicBezTo>
                  <a:pt x="9815758" y="3055629"/>
                  <a:pt x="9764024" y="3049620"/>
                  <a:pt x="9694862" y="3044140"/>
                </a:cubicBezTo>
                <a:cubicBezTo>
                  <a:pt x="9601553" y="3036560"/>
                  <a:pt x="9477038" y="3026438"/>
                  <a:pt x="9351220" y="3030370"/>
                </a:cubicBezTo>
                <a:close/>
                <a:moveTo>
                  <a:pt x="1019354" y="2886006"/>
                </a:moveTo>
                <a:cubicBezTo>
                  <a:pt x="847231" y="3054030"/>
                  <a:pt x="636234" y="3170053"/>
                  <a:pt x="441046" y="3262153"/>
                </a:cubicBezTo>
                <a:cubicBezTo>
                  <a:pt x="668934" y="3184112"/>
                  <a:pt x="947819" y="3065377"/>
                  <a:pt x="1019354" y="2886006"/>
                </a:cubicBezTo>
                <a:close/>
                <a:moveTo>
                  <a:pt x="991680" y="2869413"/>
                </a:moveTo>
                <a:cubicBezTo>
                  <a:pt x="775775" y="2967465"/>
                  <a:pt x="575302" y="3078871"/>
                  <a:pt x="409060" y="3242470"/>
                </a:cubicBezTo>
                <a:cubicBezTo>
                  <a:pt x="603834" y="3151783"/>
                  <a:pt x="817655" y="3036584"/>
                  <a:pt x="991680" y="2869413"/>
                </a:cubicBezTo>
                <a:close/>
                <a:moveTo>
                  <a:pt x="7254615" y="2482918"/>
                </a:moveTo>
                <a:cubicBezTo>
                  <a:pt x="7274645" y="2505852"/>
                  <a:pt x="7294062" y="2528691"/>
                  <a:pt x="7312589" y="2553309"/>
                </a:cubicBezTo>
                <a:cubicBezTo>
                  <a:pt x="7413753" y="2685421"/>
                  <a:pt x="7483941" y="2837763"/>
                  <a:pt x="7580896" y="2973069"/>
                </a:cubicBezTo>
                <a:cubicBezTo>
                  <a:pt x="7695169" y="3132808"/>
                  <a:pt x="7849203" y="3247399"/>
                  <a:pt x="7990862" y="3378025"/>
                </a:cubicBezTo>
                <a:cubicBezTo>
                  <a:pt x="7962703" y="3319256"/>
                  <a:pt x="7917173" y="3268712"/>
                  <a:pt x="7871964" y="3220139"/>
                </a:cubicBezTo>
                <a:lnTo>
                  <a:pt x="7859674" y="3207358"/>
                </a:lnTo>
                <a:cubicBezTo>
                  <a:pt x="7748530" y="3087822"/>
                  <a:pt x="7645260" y="2957311"/>
                  <a:pt x="7545050" y="2831110"/>
                </a:cubicBezTo>
                <a:cubicBezTo>
                  <a:pt x="7452767" y="2713819"/>
                  <a:pt x="7357042" y="2594723"/>
                  <a:pt x="7254615" y="2482918"/>
                </a:cubicBezTo>
                <a:close/>
                <a:moveTo>
                  <a:pt x="9078855" y="2455754"/>
                </a:moveTo>
                <a:cubicBezTo>
                  <a:pt x="8942634" y="2641158"/>
                  <a:pt x="8787932" y="2886508"/>
                  <a:pt x="8825188" y="3067752"/>
                </a:cubicBezTo>
                <a:cubicBezTo>
                  <a:pt x="8871718" y="2841055"/>
                  <a:pt x="8975231" y="2634621"/>
                  <a:pt x="9078855" y="2455754"/>
                </a:cubicBezTo>
                <a:close/>
                <a:moveTo>
                  <a:pt x="9113805" y="2454072"/>
                </a:moveTo>
                <a:cubicBezTo>
                  <a:pt x="9009770" y="2631592"/>
                  <a:pt x="8903644" y="2838900"/>
                  <a:pt x="8855200" y="3065950"/>
                </a:cubicBezTo>
                <a:cubicBezTo>
                  <a:pt x="8971799" y="2871136"/>
                  <a:pt x="9069545" y="2674069"/>
                  <a:pt x="9113805" y="2454072"/>
                </a:cubicBezTo>
                <a:close/>
                <a:moveTo>
                  <a:pt x="9123940" y="2396040"/>
                </a:moveTo>
                <a:cubicBezTo>
                  <a:pt x="9123142" y="2397205"/>
                  <a:pt x="9122347" y="2398360"/>
                  <a:pt x="9120846" y="2400053"/>
                </a:cubicBezTo>
                <a:lnTo>
                  <a:pt x="9123267" y="2400425"/>
                </a:lnTo>
                <a:cubicBezTo>
                  <a:pt x="9123491" y="2398963"/>
                  <a:pt x="9123716" y="2397502"/>
                  <a:pt x="9123940" y="2396040"/>
                </a:cubicBezTo>
                <a:close/>
                <a:moveTo>
                  <a:pt x="103333" y="2270602"/>
                </a:moveTo>
                <a:cubicBezTo>
                  <a:pt x="133282" y="2297353"/>
                  <a:pt x="175725" y="2333843"/>
                  <a:pt x="233938" y="2380416"/>
                </a:cubicBezTo>
                <a:cubicBezTo>
                  <a:pt x="390802" y="2506412"/>
                  <a:pt x="652575" y="2716703"/>
                  <a:pt x="883580" y="2751710"/>
                </a:cubicBezTo>
                <a:cubicBezTo>
                  <a:pt x="736829" y="2704021"/>
                  <a:pt x="610173" y="2611280"/>
                  <a:pt x="487337" y="2521182"/>
                </a:cubicBezTo>
                <a:cubicBezTo>
                  <a:pt x="443670" y="2488932"/>
                  <a:pt x="398584" y="2456270"/>
                  <a:pt x="354051" y="2425912"/>
                </a:cubicBezTo>
                <a:cubicBezTo>
                  <a:pt x="302352" y="2390720"/>
                  <a:pt x="247963" y="2358429"/>
                  <a:pt x="195436" y="2326068"/>
                </a:cubicBezTo>
                <a:lnTo>
                  <a:pt x="103333" y="2270602"/>
                </a:lnTo>
                <a:close/>
                <a:moveTo>
                  <a:pt x="5539432" y="2213928"/>
                </a:moveTo>
                <a:cubicBezTo>
                  <a:pt x="5544304" y="2230969"/>
                  <a:pt x="5549664" y="2248449"/>
                  <a:pt x="5555462" y="2265454"/>
                </a:cubicBezTo>
                <a:cubicBezTo>
                  <a:pt x="5631122" y="2480386"/>
                  <a:pt x="5731219" y="2689228"/>
                  <a:pt x="5828270" y="2891663"/>
                </a:cubicBezTo>
                <a:cubicBezTo>
                  <a:pt x="5868407" y="2975290"/>
                  <a:pt x="5908582" y="3059842"/>
                  <a:pt x="5947416" y="3145846"/>
                </a:cubicBezTo>
                <a:cubicBezTo>
                  <a:pt x="5894674" y="2898329"/>
                  <a:pt x="5793018" y="2289484"/>
                  <a:pt x="5539432" y="2213928"/>
                </a:cubicBezTo>
                <a:close/>
                <a:moveTo>
                  <a:pt x="51253" y="2202825"/>
                </a:moveTo>
                <a:lnTo>
                  <a:pt x="211622" y="2299803"/>
                </a:lnTo>
                <a:cubicBezTo>
                  <a:pt x="264592" y="2331684"/>
                  <a:pt x="319013" y="2364908"/>
                  <a:pt x="371652" y="2400062"/>
                </a:cubicBezTo>
                <a:cubicBezTo>
                  <a:pt x="417589" y="2430824"/>
                  <a:pt x="462230" y="2463964"/>
                  <a:pt x="505903" y="2496221"/>
                </a:cubicBezTo>
                <a:cubicBezTo>
                  <a:pt x="628246" y="2585875"/>
                  <a:pt x="754907" y="2678611"/>
                  <a:pt x="899240" y="2724068"/>
                </a:cubicBezTo>
                <a:cubicBezTo>
                  <a:pt x="928476" y="2733153"/>
                  <a:pt x="958088" y="2739887"/>
                  <a:pt x="988114" y="2745204"/>
                </a:cubicBezTo>
                <a:cubicBezTo>
                  <a:pt x="943280" y="2707411"/>
                  <a:pt x="896194" y="2671100"/>
                  <a:pt x="845971" y="2638177"/>
                </a:cubicBezTo>
                <a:cubicBezTo>
                  <a:pt x="720131" y="2554257"/>
                  <a:pt x="580034" y="2486740"/>
                  <a:pt x="448057" y="2412376"/>
                </a:cubicBezTo>
                <a:cubicBezTo>
                  <a:pt x="341781" y="2351886"/>
                  <a:pt x="90319" y="2201263"/>
                  <a:pt x="51253" y="2202825"/>
                </a:cubicBezTo>
                <a:close/>
                <a:moveTo>
                  <a:pt x="2606687" y="2201718"/>
                </a:moveTo>
                <a:cubicBezTo>
                  <a:pt x="2484040" y="2523782"/>
                  <a:pt x="2550772" y="2876470"/>
                  <a:pt x="2645658" y="3211259"/>
                </a:cubicBezTo>
                <a:cubicBezTo>
                  <a:pt x="2605413" y="2891984"/>
                  <a:pt x="2566733" y="2541903"/>
                  <a:pt x="2606687" y="2201718"/>
                </a:cubicBezTo>
                <a:close/>
                <a:moveTo>
                  <a:pt x="10097724" y="2162852"/>
                </a:moveTo>
                <a:cubicBezTo>
                  <a:pt x="9944682" y="2164954"/>
                  <a:pt x="9791714" y="2182746"/>
                  <a:pt x="9645248" y="2201119"/>
                </a:cubicBezTo>
                <a:cubicBezTo>
                  <a:pt x="9610727" y="2205568"/>
                  <a:pt x="9577456" y="2210754"/>
                  <a:pt x="9543858" y="2221510"/>
                </a:cubicBezTo>
                <a:cubicBezTo>
                  <a:pt x="9550063" y="2233642"/>
                  <a:pt x="9629757" y="2204895"/>
                  <a:pt x="9681648" y="2200828"/>
                </a:cubicBezTo>
                <a:cubicBezTo>
                  <a:pt x="9969341" y="2180845"/>
                  <a:pt x="10272689" y="2226720"/>
                  <a:pt x="10557846" y="2172337"/>
                </a:cubicBezTo>
                <a:cubicBezTo>
                  <a:pt x="10473933" y="2182321"/>
                  <a:pt x="10386637" y="2176065"/>
                  <a:pt x="10301704" y="2169847"/>
                </a:cubicBezTo>
                <a:cubicBezTo>
                  <a:pt x="10284536" y="2168562"/>
                  <a:pt x="10267371" y="2167280"/>
                  <a:pt x="10250553" y="2166539"/>
                </a:cubicBezTo>
                <a:cubicBezTo>
                  <a:pt x="10199759" y="2163194"/>
                  <a:pt x="10148737" y="2162152"/>
                  <a:pt x="10097724" y="2162852"/>
                </a:cubicBezTo>
                <a:close/>
                <a:moveTo>
                  <a:pt x="3642057" y="2144487"/>
                </a:moveTo>
                <a:cubicBezTo>
                  <a:pt x="3639338" y="2146453"/>
                  <a:pt x="3635693" y="2148466"/>
                  <a:pt x="3632981" y="2150437"/>
                </a:cubicBezTo>
                <a:cubicBezTo>
                  <a:pt x="3509182" y="2245738"/>
                  <a:pt x="3441993" y="2382556"/>
                  <a:pt x="3382436" y="2523726"/>
                </a:cubicBezTo>
                <a:cubicBezTo>
                  <a:pt x="3286719" y="2750641"/>
                  <a:pt x="3231101" y="2990386"/>
                  <a:pt x="3191929" y="3233669"/>
                </a:cubicBezTo>
                <a:cubicBezTo>
                  <a:pt x="3237125" y="3036250"/>
                  <a:pt x="3296425" y="2842000"/>
                  <a:pt x="3369898" y="2652771"/>
                </a:cubicBezTo>
                <a:cubicBezTo>
                  <a:pt x="3454377" y="2436084"/>
                  <a:pt x="3540614" y="2274753"/>
                  <a:pt x="3642057" y="2144487"/>
                </a:cubicBezTo>
                <a:close/>
                <a:moveTo>
                  <a:pt x="7015907" y="2112548"/>
                </a:moveTo>
                <a:cubicBezTo>
                  <a:pt x="7100896" y="2184517"/>
                  <a:pt x="7181386" y="2261562"/>
                  <a:pt x="7259646" y="2336985"/>
                </a:cubicBezTo>
                <a:cubicBezTo>
                  <a:pt x="7425913" y="2497010"/>
                  <a:pt x="7598167" y="2662445"/>
                  <a:pt x="7741483" y="2850980"/>
                </a:cubicBezTo>
                <a:cubicBezTo>
                  <a:pt x="7847640" y="2990905"/>
                  <a:pt x="7937072" y="3142994"/>
                  <a:pt x="8008941" y="3304560"/>
                </a:cubicBezTo>
                <a:cubicBezTo>
                  <a:pt x="8009955" y="3265639"/>
                  <a:pt x="8010548" y="3225374"/>
                  <a:pt x="7999234" y="3181993"/>
                </a:cubicBezTo>
                <a:cubicBezTo>
                  <a:pt x="7958140" y="3025784"/>
                  <a:pt x="7815502" y="2885397"/>
                  <a:pt x="7715154" y="2768148"/>
                </a:cubicBezTo>
                <a:cubicBezTo>
                  <a:pt x="7576575" y="2605314"/>
                  <a:pt x="7431075" y="2447188"/>
                  <a:pt x="7271900" y="2305551"/>
                </a:cubicBezTo>
                <a:cubicBezTo>
                  <a:pt x="7230409" y="2269079"/>
                  <a:pt x="7098810" y="2161772"/>
                  <a:pt x="7015907" y="2112548"/>
                </a:cubicBezTo>
                <a:close/>
                <a:moveTo>
                  <a:pt x="2650666" y="2101686"/>
                </a:moveTo>
                <a:cubicBezTo>
                  <a:pt x="2650695" y="2102619"/>
                  <a:pt x="2650695" y="2102619"/>
                  <a:pt x="2650249" y="2103101"/>
                </a:cubicBezTo>
                <a:cubicBezTo>
                  <a:pt x="2594633" y="2435991"/>
                  <a:pt x="2624834" y="2783617"/>
                  <a:pt x="2663808" y="3106215"/>
                </a:cubicBezTo>
                <a:cubicBezTo>
                  <a:pt x="2664345" y="2972062"/>
                  <a:pt x="2664881" y="2837909"/>
                  <a:pt x="2665418" y="2703756"/>
                </a:cubicBezTo>
                <a:cubicBezTo>
                  <a:pt x="2666315" y="2516493"/>
                  <a:pt x="2661038" y="2314579"/>
                  <a:pt x="2650666" y="2101686"/>
                </a:cubicBezTo>
                <a:close/>
                <a:moveTo>
                  <a:pt x="10218664" y="2096300"/>
                </a:moveTo>
                <a:cubicBezTo>
                  <a:pt x="10171755" y="2095070"/>
                  <a:pt x="10126463" y="2096064"/>
                  <a:pt x="10086154" y="2096937"/>
                </a:cubicBezTo>
                <a:cubicBezTo>
                  <a:pt x="9975638" y="2099402"/>
                  <a:pt x="9876341" y="2102370"/>
                  <a:pt x="9778614" y="2121189"/>
                </a:cubicBezTo>
                <a:cubicBezTo>
                  <a:pt x="9714017" y="2133376"/>
                  <a:pt x="9654494" y="2152286"/>
                  <a:pt x="9601703" y="2176852"/>
                </a:cubicBezTo>
                <a:cubicBezTo>
                  <a:pt x="9614985" y="2174489"/>
                  <a:pt x="9628056" y="2173024"/>
                  <a:pt x="9641684" y="2171203"/>
                </a:cubicBezTo>
                <a:cubicBezTo>
                  <a:pt x="9838075" y="2146001"/>
                  <a:pt x="10046725" y="2122921"/>
                  <a:pt x="10252799" y="2135971"/>
                </a:cubicBezTo>
                <a:lnTo>
                  <a:pt x="10304297" y="2139822"/>
                </a:lnTo>
                <a:cubicBezTo>
                  <a:pt x="10380931" y="2145228"/>
                  <a:pt x="10459361" y="2151014"/>
                  <a:pt x="10533945" y="2144703"/>
                </a:cubicBezTo>
                <a:cubicBezTo>
                  <a:pt x="10504378" y="2139851"/>
                  <a:pt x="10475221" y="2133210"/>
                  <a:pt x="10446061" y="2126562"/>
                </a:cubicBezTo>
                <a:cubicBezTo>
                  <a:pt x="10417803" y="2120116"/>
                  <a:pt x="10389545" y="2113665"/>
                  <a:pt x="10360877" y="2109004"/>
                </a:cubicBezTo>
                <a:cubicBezTo>
                  <a:pt x="10314101" y="2100982"/>
                  <a:pt x="10265574" y="2097529"/>
                  <a:pt x="10218664" y="2096300"/>
                </a:cubicBezTo>
                <a:close/>
                <a:moveTo>
                  <a:pt x="6946849" y="2094271"/>
                </a:moveTo>
                <a:cubicBezTo>
                  <a:pt x="6946657" y="2095520"/>
                  <a:pt x="6946560" y="2096151"/>
                  <a:pt x="6946972" y="2097491"/>
                </a:cubicBezTo>
                <a:cubicBezTo>
                  <a:pt x="6980090" y="2172397"/>
                  <a:pt x="7043425" y="2232082"/>
                  <a:pt x="7105827" y="2289700"/>
                </a:cubicBezTo>
                <a:lnTo>
                  <a:pt x="7126431" y="2308872"/>
                </a:lnTo>
                <a:cubicBezTo>
                  <a:pt x="7289613" y="2460736"/>
                  <a:pt x="7430828" y="2638705"/>
                  <a:pt x="7567269" y="2811461"/>
                </a:cubicBezTo>
                <a:cubicBezTo>
                  <a:pt x="7666876" y="2937562"/>
                  <a:pt x="7769633" y="3067348"/>
                  <a:pt x="7880270" y="3186176"/>
                </a:cubicBezTo>
                <a:lnTo>
                  <a:pt x="7892560" y="3198949"/>
                </a:lnTo>
                <a:cubicBezTo>
                  <a:pt x="7919687" y="3228095"/>
                  <a:pt x="7947417" y="3257334"/>
                  <a:pt x="7971643" y="3289236"/>
                </a:cubicBezTo>
                <a:cubicBezTo>
                  <a:pt x="7902183" y="3140208"/>
                  <a:pt x="7817787" y="2999779"/>
                  <a:pt x="7719359" y="2870011"/>
                </a:cubicBezTo>
                <a:cubicBezTo>
                  <a:pt x="7577670" y="2683005"/>
                  <a:pt x="7405928" y="2518293"/>
                  <a:pt x="7240170" y="2358985"/>
                </a:cubicBezTo>
                <a:cubicBezTo>
                  <a:pt x="7146175" y="2268975"/>
                  <a:pt x="7050053" y="2176722"/>
                  <a:pt x="6946849" y="2094271"/>
                </a:cubicBezTo>
                <a:close/>
                <a:moveTo>
                  <a:pt x="2680277" y="2050204"/>
                </a:moveTo>
                <a:cubicBezTo>
                  <a:pt x="2679826" y="2050692"/>
                  <a:pt x="2679381" y="2051173"/>
                  <a:pt x="2678972" y="2052582"/>
                </a:cubicBezTo>
                <a:cubicBezTo>
                  <a:pt x="2691463" y="2283555"/>
                  <a:pt x="2697451" y="2503139"/>
                  <a:pt x="2696666" y="2704836"/>
                </a:cubicBezTo>
                <a:lnTo>
                  <a:pt x="2695769" y="2961955"/>
                </a:lnTo>
                <a:cubicBezTo>
                  <a:pt x="2712509" y="2868144"/>
                  <a:pt x="2727840" y="2773916"/>
                  <a:pt x="2739893" y="2679357"/>
                </a:cubicBezTo>
                <a:cubicBezTo>
                  <a:pt x="2767348" y="2457500"/>
                  <a:pt x="2737035" y="2258445"/>
                  <a:pt x="2680277" y="2050204"/>
                </a:cubicBezTo>
                <a:close/>
                <a:moveTo>
                  <a:pt x="1132195" y="2038980"/>
                </a:moveTo>
                <a:cubicBezTo>
                  <a:pt x="1313054" y="2066211"/>
                  <a:pt x="1494925" y="2083628"/>
                  <a:pt x="1679056" y="2087907"/>
                </a:cubicBezTo>
                <a:cubicBezTo>
                  <a:pt x="1838007" y="2091331"/>
                  <a:pt x="1983050" y="2061313"/>
                  <a:pt x="2128648" y="2045249"/>
                </a:cubicBezTo>
                <a:cubicBezTo>
                  <a:pt x="2028248" y="2038548"/>
                  <a:pt x="1925543" y="2044055"/>
                  <a:pt x="1825619" y="2049447"/>
                </a:cubicBezTo>
                <a:lnTo>
                  <a:pt x="1737798" y="2054353"/>
                </a:lnTo>
                <a:cubicBezTo>
                  <a:pt x="1536509" y="2063800"/>
                  <a:pt x="1332771" y="2058439"/>
                  <a:pt x="1132195" y="2038980"/>
                </a:cubicBezTo>
                <a:close/>
                <a:moveTo>
                  <a:pt x="10104407" y="2029317"/>
                </a:moveTo>
                <a:cubicBezTo>
                  <a:pt x="9978788" y="2027650"/>
                  <a:pt x="9828621" y="2050881"/>
                  <a:pt x="9704375" y="2107349"/>
                </a:cubicBezTo>
                <a:cubicBezTo>
                  <a:pt x="9726987" y="2101319"/>
                  <a:pt x="9749595" y="2095291"/>
                  <a:pt x="9773804" y="2090543"/>
                </a:cubicBezTo>
                <a:cubicBezTo>
                  <a:pt x="9873880" y="2071749"/>
                  <a:pt x="9974285" y="2068081"/>
                  <a:pt x="10086605" y="2065992"/>
                </a:cubicBezTo>
                <a:cubicBezTo>
                  <a:pt x="10168672" y="2064085"/>
                  <a:pt x="10271028" y="2062236"/>
                  <a:pt x="10367276" y="2078848"/>
                </a:cubicBezTo>
                <a:cubicBezTo>
                  <a:pt x="10396291" y="2084052"/>
                  <a:pt x="10425102" y="2090151"/>
                  <a:pt x="10454262" y="2096798"/>
                </a:cubicBezTo>
                <a:cubicBezTo>
                  <a:pt x="10493323" y="2105530"/>
                  <a:pt x="10531142" y="2113536"/>
                  <a:pt x="10569223" y="2118311"/>
                </a:cubicBezTo>
                <a:cubicBezTo>
                  <a:pt x="10422236" y="2061328"/>
                  <a:pt x="10260055" y="2031700"/>
                  <a:pt x="10104407" y="2029317"/>
                </a:cubicBezTo>
                <a:close/>
                <a:moveTo>
                  <a:pt x="6861797" y="1990899"/>
                </a:moveTo>
                <a:cubicBezTo>
                  <a:pt x="6869009" y="1991845"/>
                  <a:pt x="6876359" y="1994413"/>
                  <a:pt x="6879594" y="1995547"/>
                </a:cubicBezTo>
                <a:cubicBezTo>
                  <a:pt x="7239561" y="2108402"/>
                  <a:pt x="7549592" y="2502521"/>
                  <a:pt x="7789028" y="2783316"/>
                </a:cubicBezTo>
                <a:cubicBezTo>
                  <a:pt x="7920282" y="2937340"/>
                  <a:pt x="8046009" y="3078973"/>
                  <a:pt x="8093600" y="3281671"/>
                </a:cubicBezTo>
                <a:cubicBezTo>
                  <a:pt x="8106357" y="3335837"/>
                  <a:pt x="8115219" y="3381078"/>
                  <a:pt x="8129425" y="3425298"/>
                </a:cubicBezTo>
                <a:lnTo>
                  <a:pt x="8130898" y="3428998"/>
                </a:lnTo>
                <a:lnTo>
                  <a:pt x="7899365" y="3428998"/>
                </a:lnTo>
                <a:lnTo>
                  <a:pt x="7761176" y="3387656"/>
                </a:lnTo>
                <a:cubicBezTo>
                  <a:pt x="7707614" y="3369833"/>
                  <a:pt x="7654620" y="3350815"/>
                  <a:pt x="7602080" y="3331867"/>
                </a:cubicBezTo>
                <a:cubicBezTo>
                  <a:pt x="7499839" y="3295697"/>
                  <a:pt x="7395868" y="3258609"/>
                  <a:pt x="7289862" y="3230827"/>
                </a:cubicBezTo>
                <a:cubicBezTo>
                  <a:pt x="7386721" y="3273866"/>
                  <a:pt x="7479917" y="3312496"/>
                  <a:pt x="7582411" y="3355122"/>
                </a:cubicBezTo>
                <a:lnTo>
                  <a:pt x="7605759" y="3364465"/>
                </a:lnTo>
                <a:cubicBezTo>
                  <a:pt x="7652356" y="3383785"/>
                  <a:pt x="7694400" y="3400482"/>
                  <a:pt x="7737910" y="3411638"/>
                </a:cubicBezTo>
                <a:lnTo>
                  <a:pt x="7826532" y="3428999"/>
                </a:lnTo>
                <a:lnTo>
                  <a:pt x="7696096" y="3428999"/>
                </a:lnTo>
                <a:lnTo>
                  <a:pt x="7594081" y="3392149"/>
                </a:lnTo>
                <a:lnTo>
                  <a:pt x="7570734" y="3382799"/>
                </a:lnTo>
                <a:lnTo>
                  <a:pt x="7271814" y="3255601"/>
                </a:lnTo>
                <a:cubicBezTo>
                  <a:pt x="7315012" y="3311237"/>
                  <a:pt x="7445060" y="3376183"/>
                  <a:pt x="7585232" y="3421060"/>
                </a:cubicBezTo>
                <a:lnTo>
                  <a:pt x="7613775" y="3428998"/>
                </a:lnTo>
                <a:lnTo>
                  <a:pt x="7522197" y="3428998"/>
                </a:lnTo>
                <a:lnTo>
                  <a:pt x="7410696" y="3374861"/>
                </a:lnTo>
                <a:cubicBezTo>
                  <a:pt x="7272778" y="3302418"/>
                  <a:pt x="7152025" y="3224264"/>
                  <a:pt x="7088673" y="3181396"/>
                </a:cubicBezTo>
                <a:cubicBezTo>
                  <a:pt x="7075202" y="3172287"/>
                  <a:pt x="7065689" y="3153532"/>
                  <a:pt x="7090188" y="3155365"/>
                </a:cubicBezTo>
                <a:cubicBezTo>
                  <a:pt x="7322587" y="3174983"/>
                  <a:pt x="7561036" y="3195528"/>
                  <a:pt x="7780046" y="3282283"/>
                </a:cubicBezTo>
                <a:cubicBezTo>
                  <a:pt x="7810971" y="3294712"/>
                  <a:pt x="7991193" y="3408187"/>
                  <a:pt x="7944957" y="3370347"/>
                </a:cubicBezTo>
                <a:cubicBezTo>
                  <a:pt x="7830578" y="3275934"/>
                  <a:pt x="7705171" y="3188800"/>
                  <a:pt x="7601828" y="3074934"/>
                </a:cubicBezTo>
                <a:cubicBezTo>
                  <a:pt x="7389349" y="2840558"/>
                  <a:pt x="7257096" y="2543523"/>
                  <a:pt x="7042773" y="2305011"/>
                </a:cubicBezTo>
                <a:cubicBezTo>
                  <a:pt x="7007812" y="2266337"/>
                  <a:pt x="6799377" y="2086396"/>
                  <a:pt x="6844835" y="1995988"/>
                </a:cubicBezTo>
                <a:cubicBezTo>
                  <a:pt x="6847512" y="1990632"/>
                  <a:pt x="6854586" y="1989954"/>
                  <a:pt x="6861797" y="1990899"/>
                </a:cubicBezTo>
                <a:close/>
                <a:moveTo>
                  <a:pt x="1456157" y="1942404"/>
                </a:moveTo>
                <a:cubicBezTo>
                  <a:pt x="1385125" y="1944535"/>
                  <a:pt x="1314200" y="1949444"/>
                  <a:pt x="1244432" y="1956601"/>
                </a:cubicBezTo>
                <a:cubicBezTo>
                  <a:pt x="1151404" y="1966142"/>
                  <a:pt x="1060429" y="1979677"/>
                  <a:pt x="973990" y="1995940"/>
                </a:cubicBezTo>
                <a:cubicBezTo>
                  <a:pt x="1017323" y="1996535"/>
                  <a:pt x="1061253" y="2000367"/>
                  <a:pt x="1103809" y="2004720"/>
                </a:cubicBezTo>
                <a:lnTo>
                  <a:pt x="1123454" y="2006727"/>
                </a:lnTo>
                <a:cubicBezTo>
                  <a:pt x="1326373" y="2026563"/>
                  <a:pt x="1533386" y="2032253"/>
                  <a:pt x="1737017" y="2023183"/>
                </a:cubicBezTo>
                <a:lnTo>
                  <a:pt x="1824397" y="2018757"/>
                </a:lnTo>
                <a:cubicBezTo>
                  <a:pt x="1905266" y="2014590"/>
                  <a:pt x="1987993" y="2010352"/>
                  <a:pt x="2070059" y="2012660"/>
                </a:cubicBezTo>
                <a:cubicBezTo>
                  <a:pt x="1883310" y="1954634"/>
                  <a:pt x="1669251" y="1936013"/>
                  <a:pt x="1456157" y="1942404"/>
                </a:cubicBezTo>
                <a:close/>
                <a:moveTo>
                  <a:pt x="4988186" y="1787467"/>
                </a:moveTo>
                <a:cubicBezTo>
                  <a:pt x="4914642" y="1846764"/>
                  <a:pt x="4843105" y="1909703"/>
                  <a:pt x="4777334" y="1977072"/>
                </a:cubicBezTo>
                <a:cubicBezTo>
                  <a:pt x="4757662" y="1997414"/>
                  <a:pt x="4737537" y="2018249"/>
                  <a:pt x="4718341" y="2039043"/>
                </a:cubicBezTo>
                <a:cubicBezTo>
                  <a:pt x="4681696" y="2077771"/>
                  <a:pt x="4644162" y="2117455"/>
                  <a:pt x="4604655" y="2154434"/>
                </a:cubicBezTo>
                <a:cubicBezTo>
                  <a:pt x="4591636" y="2166592"/>
                  <a:pt x="4578581" y="2177832"/>
                  <a:pt x="4565074" y="2189550"/>
                </a:cubicBezTo>
                <a:cubicBezTo>
                  <a:pt x="4712605" y="2082121"/>
                  <a:pt x="4908425" y="1947611"/>
                  <a:pt x="4988186" y="1787467"/>
                </a:cubicBezTo>
                <a:close/>
                <a:moveTo>
                  <a:pt x="4978032" y="1754809"/>
                </a:moveTo>
                <a:cubicBezTo>
                  <a:pt x="4748175" y="1806846"/>
                  <a:pt x="4611576" y="2001393"/>
                  <a:pt x="4463413" y="2186162"/>
                </a:cubicBezTo>
                <a:cubicBezTo>
                  <a:pt x="4428815" y="2229459"/>
                  <a:pt x="4393697" y="2271384"/>
                  <a:pt x="4358134" y="2313791"/>
                </a:cubicBezTo>
                <a:lnTo>
                  <a:pt x="4376219" y="2300027"/>
                </a:lnTo>
                <a:cubicBezTo>
                  <a:pt x="4445817" y="2246939"/>
                  <a:pt x="4517680" y="2192374"/>
                  <a:pt x="4582340" y="2132037"/>
                </a:cubicBezTo>
                <a:cubicBezTo>
                  <a:pt x="4621394" y="2095545"/>
                  <a:pt x="4658482" y="2056345"/>
                  <a:pt x="4694684" y="2018098"/>
                </a:cubicBezTo>
                <a:cubicBezTo>
                  <a:pt x="4714806" y="1997264"/>
                  <a:pt x="4733997" y="1976475"/>
                  <a:pt x="4754123" y="1955643"/>
                </a:cubicBezTo>
                <a:cubicBezTo>
                  <a:pt x="4823909" y="1883925"/>
                  <a:pt x="4899949" y="1817074"/>
                  <a:pt x="4978032" y="1754809"/>
                </a:cubicBezTo>
                <a:close/>
                <a:moveTo>
                  <a:pt x="7427076" y="1713684"/>
                </a:moveTo>
                <a:cubicBezTo>
                  <a:pt x="7446602" y="1723725"/>
                  <a:pt x="7466122" y="1733767"/>
                  <a:pt x="7485963" y="1745783"/>
                </a:cubicBezTo>
                <a:cubicBezTo>
                  <a:pt x="7567460" y="1796071"/>
                  <a:pt x="7639772" y="1857770"/>
                  <a:pt x="7719410" y="1928281"/>
                </a:cubicBezTo>
                <a:cubicBezTo>
                  <a:pt x="7777835" y="1979518"/>
                  <a:pt x="7850375" y="2043816"/>
                  <a:pt x="7907163" y="2117863"/>
                </a:cubicBezTo>
                <a:cubicBezTo>
                  <a:pt x="7924160" y="2140331"/>
                  <a:pt x="7940457" y="2163330"/>
                  <a:pt x="7956656" y="2186961"/>
                </a:cubicBezTo>
                <a:cubicBezTo>
                  <a:pt x="7978464" y="2218485"/>
                  <a:pt x="7999857" y="2248676"/>
                  <a:pt x="8023445" y="2276642"/>
                </a:cubicBezTo>
                <a:cubicBezTo>
                  <a:pt x="7956400" y="2140150"/>
                  <a:pt x="7861731" y="2014166"/>
                  <a:pt x="7754656" y="1912546"/>
                </a:cubicBezTo>
                <a:cubicBezTo>
                  <a:pt x="7668081" y="1830722"/>
                  <a:pt x="7548884" y="1751582"/>
                  <a:pt x="7427076" y="1713684"/>
                </a:cubicBezTo>
                <a:close/>
                <a:moveTo>
                  <a:pt x="7312201" y="1699278"/>
                </a:moveTo>
                <a:cubicBezTo>
                  <a:pt x="7322935" y="1706049"/>
                  <a:pt x="7332964" y="1713350"/>
                  <a:pt x="7343603" y="1720746"/>
                </a:cubicBezTo>
                <a:cubicBezTo>
                  <a:pt x="7496266" y="1828079"/>
                  <a:pt x="7656157" y="1944847"/>
                  <a:pt x="7791759" y="2086717"/>
                </a:cubicBezTo>
                <a:lnTo>
                  <a:pt x="7825280" y="2122608"/>
                </a:lnTo>
                <a:cubicBezTo>
                  <a:pt x="7875363" y="2175773"/>
                  <a:pt x="7926463" y="2230374"/>
                  <a:pt x="7982410" y="2273551"/>
                </a:cubicBezTo>
                <a:cubicBezTo>
                  <a:pt x="7964809" y="2250989"/>
                  <a:pt x="7948608" y="2227366"/>
                  <a:pt x="7932408" y="2203736"/>
                </a:cubicBezTo>
                <a:cubicBezTo>
                  <a:pt x="7916712" y="2180836"/>
                  <a:pt x="7901020" y="2157930"/>
                  <a:pt x="7883927" y="2136087"/>
                </a:cubicBezTo>
                <a:cubicBezTo>
                  <a:pt x="7828664" y="2064188"/>
                  <a:pt x="7757146" y="2001331"/>
                  <a:pt x="7699832" y="1950904"/>
                </a:cubicBezTo>
                <a:cubicBezTo>
                  <a:pt x="7621217" y="1881828"/>
                  <a:pt x="7550116" y="1820322"/>
                  <a:pt x="7470240" y="1771559"/>
                </a:cubicBezTo>
                <a:cubicBezTo>
                  <a:pt x="7417598" y="1739141"/>
                  <a:pt x="7364314" y="1714956"/>
                  <a:pt x="7312201" y="1699278"/>
                </a:cubicBezTo>
                <a:close/>
                <a:moveTo>
                  <a:pt x="7244057" y="1695233"/>
                </a:moveTo>
                <a:cubicBezTo>
                  <a:pt x="7240832" y="1708197"/>
                  <a:pt x="7314310" y="1738040"/>
                  <a:pt x="7353035" y="1768318"/>
                </a:cubicBezTo>
                <a:cubicBezTo>
                  <a:pt x="7566127" y="1938091"/>
                  <a:pt x="7749139" y="2166671"/>
                  <a:pt x="7981878" y="2309345"/>
                </a:cubicBezTo>
                <a:cubicBezTo>
                  <a:pt x="7917138" y="2262903"/>
                  <a:pt x="7860147" y="2202267"/>
                  <a:pt x="7804780" y="2143174"/>
                </a:cubicBezTo>
                <a:cubicBezTo>
                  <a:pt x="7793606" y="2131210"/>
                  <a:pt x="7782433" y="2119247"/>
                  <a:pt x="7771164" y="2107908"/>
                </a:cubicBezTo>
                <a:cubicBezTo>
                  <a:pt x="7637791" y="1967658"/>
                  <a:pt x="7478920" y="1852329"/>
                  <a:pt x="7327465" y="1745181"/>
                </a:cubicBezTo>
                <a:cubicBezTo>
                  <a:pt x="7300620" y="1726330"/>
                  <a:pt x="7274186" y="1708825"/>
                  <a:pt x="7244057" y="1695233"/>
                </a:cubicBezTo>
                <a:close/>
                <a:moveTo>
                  <a:pt x="7133363" y="1621246"/>
                </a:moveTo>
                <a:cubicBezTo>
                  <a:pt x="7577149" y="1692491"/>
                  <a:pt x="7947715" y="1926125"/>
                  <a:pt x="8128687" y="2361959"/>
                </a:cubicBezTo>
                <a:cubicBezTo>
                  <a:pt x="8276565" y="2476246"/>
                  <a:pt x="8400253" y="2615012"/>
                  <a:pt x="8497002" y="2775913"/>
                </a:cubicBezTo>
                <a:cubicBezTo>
                  <a:pt x="8503575" y="2712856"/>
                  <a:pt x="8502497" y="2730666"/>
                  <a:pt x="8514292" y="2586372"/>
                </a:cubicBezTo>
                <a:cubicBezTo>
                  <a:pt x="8536052" y="2320157"/>
                  <a:pt x="8547760" y="2104819"/>
                  <a:pt x="8491838" y="1907275"/>
                </a:cubicBezTo>
                <a:cubicBezTo>
                  <a:pt x="8507078" y="1838180"/>
                  <a:pt x="8575461" y="1922481"/>
                  <a:pt x="8605731" y="2171804"/>
                </a:cubicBezTo>
                <a:cubicBezTo>
                  <a:pt x="8608350" y="2316349"/>
                  <a:pt x="8605836" y="2462029"/>
                  <a:pt x="8594880" y="2610262"/>
                </a:cubicBezTo>
                <a:cubicBezTo>
                  <a:pt x="8575957" y="2862971"/>
                  <a:pt x="8542313" y="3114716"/>
                  <a:pt x="8494242" y="3363600"/>
                </a:cubicBezTo>
                <a:cubicBezTo>
                  <a:pt x="8597730" y="3298745"/>
                  <a:pt x="8691862" y="3210036"/>
                  <a:pt x="8794675" y="3161735"/>
                </a:cubicBezTo>
                <a:cubicBezTo>
                  <a:pt x="8796362" y="3158786"/>
                  <a:pt x="8798755" y="3155312"/>
                  <a:pt x="8800448" y="3152371"/>
                </a:cubicBezTo>
                <a:cubicBezTo>
                  <a:pt x="8795284" y="3149656"/>
                  <a:pt x="8790221" y="3146317"/>
                  <a:pt x="8788186" y="3143441"/>
                </a:cubicBezTo>
                <a:cubicBezTo>
                  <a:pt x="8594646" y="2882498"/>
                  <a:pt x="8993712" y="2429248"/>
                  <a:pt x="9137232" y="2236639"/>
                </a:cubicBezTo>
                <a:cubicBezTo>
                  <a:pt x="9150495" y="2218816"/>
                  <a:pt x="9217510" y="2246384"/>
                  <a:pt x="9216765" y="2267416"/>
                </a:cubicBezTo>
                <a:cubicBezTo>
                  <a:pt x="9208076" y="2554368"/>
                  <a:pt x="9105464" y="2799377"/>
                  <a:pt x="8969849" y="3037405"/>
                </a:cubicBezTo>
                <a:cubicBezTo>
                  <a:pt x="9192790" y="2953070"/>
                  <a:pt x="9514633" y="2995367"/>
                  <a:pt x="9706237" y="2990148"/>
                </a:cubicBezTo>
                <a:cubicBezTo>
                  <a:pt x="9875985" y="2986062"/>
                  <a:pt x="9998989" y="2995957"/>
                  <a:pt x="10110375" y="3134116"/>
                </a:cubicBezTo>
                <a:cubicBezTo>
                  <a:pt x="10119737" y="3145800"/>
                  <a:pt x="10104347" y="3149204"/>
                  <a:pt x="10096281" y="3149254"/>
                </a:cubicBezTo>
                <a:cubicBezTo>
                  <a:pt x="9752742" y="3155519"/>
                  <a:pt x="9411210" y="3213343"/>
                  <a:pt x="9067672" y="3219608"/>
                </a:cubicBezTo>
                <a:cubicBezTo>
                  <a:pt x="9008636" y="3220807"/>
                  <a:pt x="8918484" y="3198657"/>
                  <a:pt x="8859441" y="3212028"/>
                </a:cubicBezTo>
                <a:cubicBezTo>
                  <a:pt x="8858839" y="3211935"/>
                  <a:pt x="8858138" y="3212468"/>
                  <a:pt x="8857528" y="3212375"/>
                </a:cubicBezTo>
                <a:cubicBezTo>
                  <a:pt x="8854312" y="3213158"/>
                  <a:pt x="8851192" y="3213319"/>
                  <a:pt x="8848579" y="3214204"/>
                </a:cubicBezTo>
                <a:cubicBezTo>
                  <a:pt x="8763018" y="3241925"/>
                  <a:pt x="8669480" y="3330768"/>
                  <a:pt x="8576285" y="3395788"/>
                </a:cubicBezTo>
                <a:lnTo>
                  <a:pt x="8519159" y="3428998"/>
                </a:lnTo>
                <a:lnTo>
                  <a:pt x="8393540" y="3428998"/>
                </a:lnTo>
                <a:lnTo>
                  <a:pt x="8417346" y="3316652"/>
                </a:lnTo>
                <a:cubicBezTo>
                  <a:pt x="8445294" y="3171749"/>
                  <a:pt x="8467982" y="3025800"/>
                  <a:pt x="8485502" y="2879216"/>
                </a:cubicBezTo>
                <a:cubicBezTo>
                  <a:pt x="8483369" y="2876964"/>
                  <a:pt x="8481139" y="2875343"/>
                  <a:pt x="8480214" y="2873278"/>
                </a:cubicBezTo>
                <a:cubicBezTo>
                  <a:pt x="8389148" y="2691471"/>
                  <a:pt x="8265637" y="2535433"/>
                  <a:pt x="8112215" y="2408768"/>
                </a:cubicBezTo>
                <a:cubicBezTo>
                  <a:pt x="8107469" y="2407403"/>
                  <a:pt x="8101510" y="2405843"/>
                  <a:pt x="8095146" y="2402943"/>
                </a:cubicBezTo>
                <a:cubicBezTo>
                  <a:pt x="7720999" y="2241157"/>
                  <a:pt x="7460805" y="1881579"/>
                  <a:pt x="7131946" y="1646653"/>
                </a:cubicBezTo>
                <a:cubicBezTo>
                  <a:pt x="7120196" y="1638444"/>
                  <a:pt x="7107334" y="1617255"/>
                  <a:pt x="7133363" y="1621246"/>
                </a:cubicBezTo>
                <a:close/>
                <a:moveTo>
                  <a:pt x="1903353" y="1615827"/>
                </a:moveTo>
                <a:cubicBezTo>
                  <a:pt x="1900901" y="1620058"/>
                  <a:pt x="1913196" y="1636331"/>
                  <a:pt x="1936931" y="1664954"/>
                </a:cubicBezTo>
                <a:cubicBezTo>
                  <a:pt x="2021149" y="1767773"/>
                  <a:pt x="2108079" y="1868623"/>
                  <a:pt x="2195868" y="1967574"/>
                </a:cubicBezTo>
                <a:cubicBezTo>
                  <a:pt x="2196092" y="1880013"/>
                  <a:pt x="2155695" y="1801515"/>
                  <a:pt x="2088852" y="1737123"/>
                </a:cubicBezTo>
                <a:cubicBezTo>
                  <a:pt x="2054441" y="1703572"/>
                  <a:pt x="2001584" y="1662839"/>
                  <a:pt x="1958241" y="1638955"/>
                </a:cubicBezTo>
                <a:cubicBezTo>
                  <a:pt x="1922998" y="1619408"/>
                  <a:pt x="1905803" y="1611595"/>
                  <a:pt x="1903353" y="1615827"/>
                </a:cubicBezTo>
                <a:close/>
                <a:moveTo>
                  <a:pt x="11544294" y="1515364"/>
                </a:moveTo>
                <a:cubicBezTo>
                  <a:pt x="11560186" y="1751994"/>
                  <a:pt x="11601886" y="2047223"/>
                  <a:pt x="11755210" y="2159157"/>
                </a:cubicBezTo>
                <a:cubicBezTo>
                  <a:pt x="11638730" y="1953912"/>
                  <a:pt x="11582097" y="1724179"/>
                  <a:pt x="11544294" y="1515364"/>
                </a:cubicBezTo>
                <a:close/>
                <a:moveTo>
                  <a:pt x="11571408" y="1489599"/>
                </a:moveTo>
                <a:cubicBezTo>
                  <a:pt x="11607963" y="1697676"/>
                  <a:pt x="11663078" y="1929905"/>
                  <a:pt x="11778250" y="2136760"/>
                </a:cubicBezTo>
                <a:cubicBezTo>
                  <a:pt x="11740096" y="1906710"/>
                  <a:pt x="11685166" y="1688152"/>
                  <a:pt x="11571408" y="1489599"/>
                </a:cubicBezTo>
                <a:close/>
                <a:moveTo>
                  <a:pt x="11540154" y="1438303"/>
                </a:moveTo>
                <a:cubicBezTo>
                  <a:pt x="11540302" y="1439748"/>
                  <a:pt x="11540443" y="1441186"/>
                  <a:pt x="11540380" y="1443526"/>
                </a:cubicBezTo>
                <a:lnTo>
                  <a:pt x="11542590" y="1442112"/>
                </a:lnTo>
                <a:lnTo>
                  <a:pt x="11540154" y="1438303"/>
                </a:lnTo>
                <a:close/>
                <a:moveTo>
                  <a:pt x="10567662" y="1437948"/>
                </a:moveTo>
                <a:cubicBezTo>
                  <a:pt x="10522198" y="1438672"/>
                  <a:pt x="10476263" y="1443522"/>
                  <a:pt x="10431225" y="1448568"/>
                </a:cubicBezTo>
                <a:cubicBezTo>
                  <a:pt x="10381279" y="1454457"/>
                  <a:pt x="10328981" y="1460314"/>
                  <a:pt x="10277556" y="1460247"/>
                </a:cubicBezTo>
                <a:cubicBezTo>
                  <a:pt x="10236449" y="1460475"/>
                  <a:pt x="10195262" y="1456932"/>
                  <a:pt x="10155875" y="1453769"/>
                </a:cubicBezTo>
                <a:cubicBezTo>
                  <a:pt x="10128043" y="1451639"/>
                  <a:pt x="10100420" y="1448611"/>
                  <a:pt x="10072733" y="1447924"/>
                </a:cubicBezTo>
                <a:cubicBezTo>
                  <a:pt x="10009605" y="1445377"/>
                  <a:pt x="9945053" y="1449112"/>
                  <a:pt x="9882500" y="1452330"/>
                </a:cubicBezTo>
                <a:cubicBezTo>
                  <a:pt x="9817947" y="1456065"/>
                  <a:pt x="9751031" y="1459772"/>
                  <a:pt x="9685205" y="1456650"/>
                </a:cubicBezTo>
                <a:lnTo>
                  <a:pt x="9666932" y="1456075"/>
                </a:lnTo>
                <a:cubicBezTo>
                  <a:pt x="9647413" y="1454768"/>
                  <a:pt x="9627689" y="1454349"/>
                  <a:pt x="9608662" y="1455027"/>
                </a:cubicBezTo>
                <a:cubicBezTo>
                  <a:pt x="9746940" y="1477717"/>
                  <a:pt x="9886187" y="1498258"/>
                  <a:pt x="10026230" y="1509088"/>
                </a:cubicBezTo>
                <a:cubicBezTo>
                  <a:pt x="10217917" y="1525217"/>
                  <a:pt x="10389161" y="1492336"/>
                  <a:pt x="10567662" y="1437948"/>
                </a:cubicBezTo>
                <a:close/>
                <a:moveTo>
                  <a:pt x="10221015" y="1354657"/>
                </a:moveTo>
                <a:cubicBezTo>
                  <a:pt x="10183412" y="1353731"/>
                  <a:pt x="10145345" y="1354278"/>
                  <a:pt x="10107121" y="1356091"/>
                </a:cubicBezTo>
                <a:cubicBezTo>
                  <a:pt x="9954224" y="1363347"/>
                  <a:pt x="9798826" y="1390883"/>
                  <a:pt x="9660668" y="1425595"/>
                </a:cubicBezTo>
                <a:cubicBezTo>
                  <a:pt x="9663924" y="1425814"/>
                  <a:pt x="9666276" y="1425838"/>
                  <a:pt x="9669531" y="1426057"/>
                </a:cubicBezTo>
                <a:lnTo>
                  <a:pt x="9687254" y="1426986"/>
                </a:lnTo>
                <a:cubicBezTo>
                  <a:pt x="9751279" y="1429722"/>
                  <a:pt x="9817637" y="1426370"/>
                  <a:pt x="9881290" y="1422445"/>
                </a:cubicBezTo>
                <a:cubicBezTo>
                  <a:pt x="9944395" y="1418874"/>
                  <a:pt x="10009857" y="1415334"/>
                  <a:pt x="10074432" y="1417715"/>
                </a:cubicBezTo>
                <a:cubicBezTo>
                  <a:pt x="10102466" y="1418944"/>
                  <a:pt x="10131190" y="1421269"/>
                  <a:pt x="10159369" y="1423935"/>
                </a:cubicBezTo>
                <a:cubicBezTo>
                  <a:pt x="10198208" y="1427456"/>
                  <a:pt x="10239045" y="1430459"/>
                  <a:pt x="10278706" y="1430393"/>
                </a:cubicBezTo>
                <a:cubicBezTo>
                  <a:pt x="10328324" y="1430079"/>
                  <a:pt x="10379724" y="1424023"/>
                  <a:pt x="10429120" y="1418493"/>
                </a:cubicBezTo>
                <a:cubicBezTo>
                  <a:pt x="10465435" y="1414425"/>
                  <a:pt x="10501756" y="1410354"/>
                  <a:pt x="10538565" y="1408270"/>
                </a:cubicBezTo>
                <a:cubicBezTo>
                  <a:pt x="10442450" y="1373463"/>
                  <a:pt x="10333824" y="1357435"/>
                  <a:pt x="10221015" y="1354657"/>
                </a:cubicBezTo>
                <a:close/>
                <a:moveTo>
                  <a:pt x="1979378" y="1340504"/>
                </a:moveTo>
                <a:cubicBezTo>
                  <a:pt x="2251008" y="1517802"/>
                  <a:pt x="2557265" y="1617794"/>
                  <a:pt x="2882120" y="1635547"/>
                </a:cubicBezTo>
                <a:cubicBezTo>
                  <a:pt x="2852884" y="1626476"/>
                  <a:pt x="2822307" y="1618842"/>
                  <a:pt x="2793103" y="1610699"/>
                </a:cubicBezTo>
                <a:lnTo>
                  <a:pt x="2770041" y="1604634"/>
                </a:lnTo>
                <a:cubicBezTo>
                  <a:pt x="2500352" y="1533917"/>
                  <a:pt x="2236095" y="1435963"/>
                  <a:pt x="1979378" y="1340504"/>
                </a:cubicBezTo>
                <a:close/>
                <a:moveTo>
                  <a:pt x="1927410" y="1287164"/>
                </a:moveTo>
                <a:cubicBezTo>
                  <a:pt x="1938311" y="1291848"/>
                  <a:pt x="1949172" y="1295604"/>
                  <a:pt x="1959587" y="1299849"/>
                </a:cubicBezTo>
                <a:cubicBezTo>
                  <a:pt x="2224818" y="1398692"/>
                  <a:pt x="2499050" y="1501367"/>
                  <a:pt x="2777707" y="1574991"/>
                </a:cubicBezTo>
                <a:lnTo>
                  <a:pt x="2800768" y="1581056"/>
                </a:lnTo>
                <a:lnTo>
                  <a:pt x="2879408" y="1602590"/>
                </a:lnTo>
                <a:cubicBezTo>
                  <a:pt x="2873718" y="1600024"/>
                  <a:pt x="2868475" y="1596973"/>
                  <a:pt x="2862295" y="1593958"/>
                </a:cubicBezTo>
                <a:cubicBezTo>
                  <a:pt x="2846112" y="1585292"/>
                  <a:pt x="2829972" y="1577555"/>
                  <a:pt x="2813343" y="1569369"/>
                </a:cubicBezTo>
                <a:cubicBezTo>
                  <a:pt x="2759214" y="1543589"/>
                  <a:pt x="2702010" y="1522123"/>
                  <a:pt x="2646245" y="1501999"/>
                </a:cubicBezTo>
                <a:cubicBezTo>
                  <a:pt x="2437298" y="1424662"/>
                  <a:pt x="2221285" y="1345272"/>
                  <a:pt x="1999243" y="1301524"/>
                </a:cubicBezTo>
                <a:lnTo>
                  <a:pt x="1979527" y="1297651"/>
                </a:lnTo>
                <a:lnTo>
                  <a:pt x="1927410" y="1287164"/>
                </a:lnTo>
                <a:close/>
                <a:moveTo>
                  <a:pt x="1997014" y="1269007"/>
                </a:moveTo>
                <a:lnTo>
                  <a:pt x="2005458" y="1270540"/>
                </a:lnTo>
                <a:cubicBezTo>
                  <a:pt x="2229844" y="1314659"/>
                  <a:pt x="2447268" y="1394456"/>
                  <a:pt x="2657186" y="1472687"/>
                </a:cubicBezTo>
                <a:cubicBezTo>
                  <a:pt x="2713431" y="1493259"/>
                  <a:pt x="2771565" y="1514688"/>
                  <a:pt x="2826662" y="1541362"/>
                </a:cubicBezTo>
                <a:cubicBezTo>
                  <a:pt x="2843286" y="1549544"/>
                  <a:pt x="2859914" y="1557729"/>
                  <a:pt x="2876100" y="1566397"/>
                </a:cubicBezTo>
                <a:cubicBezTo>
                  <a:pt x="2929811" y="1593592"/>
                  <a:pt x="2984941" y="1621189"/>
                  <a:pt x="3042600" y="1630532"/>
                </a:cubicBezTo>
                <a:cubicBezTo>
                  <a:pt x="2779645" y="1343909"/>
                  <a:pt x="2376891" y="1276645"/>
                  <a:pt x="1997014" y="1269007"/>
                </a:cubicBezTo>
                <a:close/>
                <a:moveTo>
                  <a:pt x="9857254" y="846904"/>
                </a:moveTo>
                <a:cubicBezTo>
                  <a:pt x="9525980" y="871770"/>
                  <a:pt x="9241479" y="935703"/>
                  <a:pt x="8989866" y="1043742"/>
                </a:cubicBezTo>
                <a:lnTo>
                  <a:pt x="8931614" y="1069508"/>
                </a:lnTo>
                <a:cubicBezTo>
                  <a:pt x="8902659" y="1082659"/>
                  <a:pt x="8873359" y="1095268"/>
                  <a:pt x="8843711" y="1107334"/>
                </a:cubicBezTo>
                <a:cubicBezTo>
                  <a:pt x="8889894" y="1093124"/>
                  <a:pt x="8937874" y="1079296"/>
                  <a:pt x="8966093" y="1073509"/>
                </a:cubicBezTo>
                <a:cubicBezTo>
                  <a:pt x="9076195" y="1052142"/>
                  <a:pt x="9187512" y="1039967"/>
                  <a:pt x="9299227" y="1025994"/>
                </a:cubicBezTo>
                <a:cubicBezTo>
                  <a:pt x="9502333" y="1000326"/>
                  <a:pt x="9654280" y="888586"/>
                  <a:pt x="9857254" y="846904"/>
                </a:cubicBezTo>
                <a:close/>
                <a:moveTo>
                  <a:pt x="9615182" y="791499"/>
                </a:moveTo>
                <a:cubicBezTo>
                  <a:pt x="9415185" y="799027"/>
                  <a:pt x="9214426" y="900700"/>
                  <a:pt x="9023688" y="996819"/>
                </a:cubicBezTo>
                <a:cubicBezTo>
                  <a:pt x="9256457" y="903127"/>
                  <a:pt x="9516545" y="844854"/>
                  <a:pt x="9814527" y="819048"/>
                </a:cubicBezTo>
                <a:cubicBezTo>
                  <a:pt x="9748431" y="796943"/>
                  <a:pt x="9681848" y="788991"/>
                  <a:pt x="9615182" y="791499"/>
                </a:cubicBezTo>
                <a:close/>
                <a:moveTo>
                  <a:pt x="2305292" y="790492"/>
                </a:moveTo>
                <a:cubicBezTo>
                  <a:pt x="2631112" y="948847"/>
                  <a:pt x="3011879" y="1106878"/>
                  <a:pt x="3360922" y="1100373"/>
                </a:cubicBezTo>
                <a:cubicBezTo>
                  <a:pt x="3408391" y="1099405"/>
                  <a:pt x="3451278" y="1088839"/>
                  <a:pt x="3492420" y="1081145"/>
                </a:cubicBezTo>
                <a:cubicBezTo>
                  <a:pt x="3448862" y="1074966"/>
                  <a:pt x="3405674" y="1066449"/>
                  <a:pt x="3364086" y="1051340"/>
                </a:cubicBezTo>
                <a:cubicBezTo>
                  <a:pt x="3314946" y="1033747"/>
                  <a:pt x="3269673" y="1008082"/>
                  <a:pt x="3225818" y="982822"/>
                </a:cubicBezTo>
                <a:cubicBezTo>
                  <a:pt x="3194830" y="964966"/>
                  <a:pt x="3162431" y="946699"/>
                  <a:pt x="3129696" y="931704"/>
                </a:cubicBezTo>
                <a:cubicBezTo>
                  <a:pt x="3030558" y="886774"/>
                  <a:pt x="2920899" y="869731"/>
                  <a:pt x="2814545" y="853955"/>
                </a:cubicBezTo>
                <a:cubicBezTo>
                  <a:pt x="2648192" y="828474"/>
                  <a:pt x="2475773" y="802762"/>
                  <a:pt x="2305292" y="790492"/>
                </a:cubicBezTo>
                <a:close/>
                <a:moveTo>
                  <a:pt x="2626982" y="777450"/>
                </a:moveTo>
                <a:cubicBezTo>
                  <a:pt x="2581807" y="776467"/>
                  <a:pt x="2536327" y="776706"/>
                  <a:pt x="2490617" y="777951"/>
                </a:cubicBezTo>
                <a:cubicBezTo>
                  <a:pt x="2601507" y="790748"/>
                  <a:pt x="2711611" y="807309"/>
                  <a:pt x="2819869" y="823936"/>
                </a:cubicBezTo>
                <a:cubicBezTo>
                  <a:pt x="2928115" y="840564"/>
                  <a:pt x="3040565" y="857495"/>
                  <a:pt x="3143018" y="903698"/>
                </a:cubicBezTo>
                <a:cubicBezTo>
                  <a:pt x="3177162" y="919099"/>
                  <a:pt x="3210046" y="937808"/>
                  <a:pt x="3241520" y="956112"/>
                </a:cubicBezTo>
                <a:cubicBezTo>
                  <a:pt x="3284409" y="980477"/>
                  <a:pt x="3328265" y="1005739"/>
                  <a:pt x="3374575" y="1022517"/>
                </a:cubicBezTo>
                <a:cubicBezTo>
                  <a:pt x="3416609" y="1037134"/>
                  <a:pt x="3460730" y="1045620"/>
                  <a:pt x="3505221" y="1051757"/>
                </a:cubicBezTo>
                <a:cubicBezTo>
                  <a:pt x="3244537" y="851088"/>
                  <a:pt x="2943211" y="784332"/>
                  <a:pt x="2626982" y="777450"/>
                </a:cubicBezTo>
                <a:close/>
                <a:moveTo>
                  <a:pt x="9258094" y="529602"/>
                </a:moveTo>
                <a:cubicBezTo>
                  <a:pt x="9013678" y="577086"/>
                  <a:pt x="8768731" y="631051"/>
                  <a:pt x="8526712" y="690804"/>
                </a:cubicBezTo>
                <a:cubicBezTo>
                  <a:pt x="8781748" y="694003"/>
                  <a:pt x="9026494" y="640940"/>
                  <a:pt x="9258094" y="529602"/>
                </a:cubicBezTo>
                <a:close/>
                <a:moveTo>
                  <a:pt x="1310106" y="514217"/>
                </a:moveTo>
                <a:cubicBezTo>
                  <a:pt x="1129544" y="634332"/>
                  <a:pt x="976804" y="783308"/>
                  <a:pt x="854994" y="970136"/>
                </a:cubicBezTo>
                <a:cubicBezTo>
                  <a:pt x="813550" y="1033067"/>
                  <a:pt x="777442" y="1099637"/>
                  <a:pt x="742462" y="1165648"/>
                </a:cubicBezTo>
                <a:cubicBezTo>
                  <a:pt x="769633" y="1130245"/>
                  <a:pt x="795392" y="1093436"/>
                  <a:pt x="820602" y="1056915"/>
                </a:cubicBezTo>
                <a:cubicBezTo>
                  <a:pt x="839644" y="1029097"/>
                  <a:pt x="858127" y="1001568"/>
                  <a:pt x="878295" y="974594"/>
                </a:cubicBezTo>
                <a:cubicBezTo>
                  <a:pt x="984168" y="830170"/>
                  <a:pt x="1114491" y="703679"/>
                  <a:pt x="1240607" y="581401"/>
                </a:cubicBezTo>
                <a:lnTo>
                  <a:pt x="1310106" y="514217"/>
                </a:lnTo>
                <a:close/>
                <a:moveTo>
                  <a:pt x="11225213" y="507722"/>
                </a:moveTo>
                <a:cubicBezTo>
                  <a:pt x="11207028" y="593695"/>
                  <a:pt x="11194593" y="681355"/>
                  <a:pt x="11182914" y="767771"/>
                </a:cubicBezTo>
                <a:cubicBezTo>
                  <a:pt x="11164076" y="906276"/>
                  <a:pt x="11145116" y="1049465"/>
                  <a:pt x="11099211" y="1184594"/>
                </a:cubicBezTo>
                <a:cubicBezTo>
                  <a:pt x="11088245" y="1216134"/>
                  <a:pt x="11076378" y="1247477"/>
                  <a:pt x="11064509" y="1278830"/>
                </a:cubicBezTo>
                <a:lnTo>
                  <a:pt x="11049349" y="1318418"/>
                </a:lnTo>
                <a:cubicBezTo>
                  <a:pt x="11022123" y="1390250"/>
                  <a:pt x="10998838" y="1463390"/>
                  <a:pt x="10978260" y="1537094"/>
                </a:cubicBezTo>
                <a:cubicBezTo>
                  <a:pt x="11216457" y="1249857"/>
                  <a:pt x="11222923" y="871706"/>
                  <a:pt x="11225213" y="507722"/>
                </a:cubicBezTo>
                <a:close/>
                <a:moveTo>
                  <a:pt x="9168987" y="490232"/>
                </a:moveTo>
                <a:cubicBezTo>
                  <a:pt x="8975366" y="483045"/>
                  <a:pt x="8788341" y="560836"/>
                  <a:pt x="8603910" y="639895"/>
                </a:cubicBezTo>
                <a:cubicBezTo>
                  <a:pt x="8818554" y="588452"/>
                  <a:pt x="9035976" y="541366"/>
                  <a:pt x="9252382" y="498759"/>
                </a:cubicBezTo>
                <a:cubicBezTo>
                  <a:pt x="9224441" y="494020"/>
                  <a:pt x="9196646" y="491259"/>
                  <a:pt x="9168987" y="490232"/>
                </a:cubicBezTo>
                <a:close/>
                <a:moveTo>
                  <a:pt x="11201005" y="471089"/>
                </a:moveTo>
                <a:cubicBezTo>
                  <a:pt x="11064705" y="787426"/>
                  <a:pt x="10958405" y="1112932"/>
                  <a:pt x="10968432" y="1456010"/>
                </a:cubicBezTo>
                <a:cubicBezTo>
                  <a:pt x="10984596" y="1405817"/>
                  <a:pt x="11001105" y="1356171"/>
                  <a:pt x="11019967" y="1306553"/>
                </a:cubicBezTo>
                <a:lnTo>
                  <a:pt x="11035125" y="1266966"/>
                </a:lnTo>
                <a:cubicBezTo>
                  <a:pt x="11047342" y="1236154"/>
                  <a:pt x="11059004" y="1205706"/>
                  <a:pt x="11069972" y="1174168"/>
                </a:cubicBezTo>
                <a:cubicBezTo>
                  <a:pt x="11114708" y="1042083"/>
                  <a:pt x="11133811" y="900343"/>
                  <a:pt x="11152239" y="763628"/>
                </a:cubicBezTo>
                <a:cubicBezTo>
                  <a:pt x="11165272" y="667160"/>
                  <a:pt x="11178361" y="568344"/>
                  <a:pt x="11201005" y="471089"/>
                </a:cubicBezTo>
                <a:close/>
                <a:moveTo>
                  <a:pt x="1423113" y="445565"/>
                </a:moveTo>
                <a:lnTo>
                  <a:pt x="1260565" y="602982"/>
                </a:lnTo>
                <a:cubicBezTo>
                  <a:pt x="1135292" y="724135"/>
                  <a:pt x="1006090" y="850065"/>
                  <a:pt x="901900" y="992236"/>
                </a:cubicBezTo>
                <a:cubicBezTo>
                  <a:pt x="882292" y="1018928"/>
                  <a:pt x="863806" y="1046465"/>
                  <a:pt x="845044" y="1073436"/>
                </a:cubicBezTo>
                <a:cubicBezTo>
                  <a:pt x="797719" y="1142828"/>
                  <a:pt x="747866" y="1214196"/>
                  <a:pt x="685926" y="1274069"/>
                </a:cubicBezTo>
                <a:cubicBezTo>
                  <a:pt x="685087" y="1275192"/>
                  <a:pt x="684806" y="1276038"/>
                  <a:pt x="684248" y="1277721"/>
                </a:cubicBezTo>
                <a:cubicBezTo>
                  <a:pt x="955830" y="1021343"/>
                  <a:pt x="1215323" y="756291"/>
                  <a:pt x="1423113" y="445565"/>
                </a:cubicBezTo>
                <a:close/>
                <a:moveTo>
                  <a:pt x="3316479" y="443136"/>
                </a:moveTo>
                <a:lnTo>
                  <a:pt x="3546806" y="927139"/>
                </a:lnTo>
                <a:cubicBezTo>
                  <a:pt x="3510992" y="788388"/>
                  <a:pt x="3440535" y="657075"/>
                  <a:pt x="3364433" y="524121"/>
                </a:cubicBezTo>
                <a:lnTo>
                  <a:pt x="3316479" y="443136"/>
                </a:lnTo>
                <a:close/>
                <a:moveTo>
                  <a:pt x="10268559" y="442054"/>
                </a:moveTo>
                <a:cubicBezTo>
                  <a:pt x="10277021" y="671939"/>
                  <a:pt x="10375577" y="877148"/>
                  <a:pt x="10494169" y="1091780"/>
                </a:cubicBezTo>
                <a:cubicBezTo>
                  <a:pt x="10447177" y="970850"/>
                  <a:pt x="10400743" y="849562"/>
                  <a:pt x="10356661" y="728302"/>
                </a:cubicBezTo>
                <a:cubicBezTo>
                  <a:pt x="10321871" y="632517"/>
                  <a:pt x="10289232" y="537669"/>
                  <a:pt x="10268559" y="442054"/>
                </a:cubicBezTo>
                <a:close/>
                <a:moveTo>
                  <a:pt x="3291335" y="338420"/>
                </a:moveTo>
                <a:cubicBezTo>
                  <a:pt x="3324815" y="395296"/>
                  <a:pt x="3358740" y="451691"/>
                  <a:pt x="3390805" y="508163"/>
                </a:cubicBezTo>
                <a:cubicBezTo>
                  <a:pt x="3469925" y="646583"/>
                  <a:pt x="3543427" y="784298"/>
                  <a:pt x="3579062" y="930040"/>
                </a:cubicBezTo>
                <a:cubicBezTo>
                  <a:pt x="3585500" y="799842"/>
                  <a:pt x="3547302" y="683076"/>
                  <a:pt x="3467355" y="559130"/>
                </a:cubicBezTo>
                <a:cubicBezTo>
                  <a:pt x="3420192" y="486029"/>
                  <a:pt x="3371016" y="420934"/>
                  <a:pt x="3310753" y="358140"/>
                </a:cubicBezTo>
                <a:cubicBezTo>
                  <a:pt x="3303466" y="350509"/>
                  <a:pt x="3297626" y="344227"/>
                  <a:pt x="3291335" y="338420"/>
                </a:cubicBezTo>
                <a:close/>
                <a:moveTo>
                  <a:pt x="1635889" y="280494"/>
                </a:moveTo>
                <a:lnTo>
                  <a:pt x="1634800" y="302111"/>
                </a:lnTo>
                <a:cubicBezTo>
                  <a:pt x="1634800" y="302111"/>
                  <a:pt x="1635342" y="287795"/>
                  <a:pt x="1635889" y="280494"/>
                </a:cubicBezTo>
                <a:close/>
                <a:moveTo>
                  <a:pt x="10277529" y="272307"/>
                </a:moveTo>
                <a:cubicBezTo>
                  <a:pt x="10277467" y="274640"/>
                  <a:pt x="10276853" y="277334"/>
                  <a:pt x="10276797" y="279672"/>
                </a:cubicBezTo>
                <a:cubicBezTo>
                  <a:pt x="10284209" y="425149"/>
                  <a:pt x="10331835" y="570199"/>
                  <a:pt x="10385906" y="718031"/>
                </a:cubicBezTo>
                <a:cubicBezTo>
                  <a:pt x="10434036" y="850493"/>
                  <a:pt x="10484873" y="983529"/>
                  <a:pt x="10536458" y="1115310"/>
                </a:cubicBezTo>
                <a:cubicBezTo>
                  <a:pt x="10537315" y="979107"/>
                  <a:pt x="10476552" y="837858"/>
                  <a:pt x="10436479" y="715570"/>
                </a:cubicBezTo>
                <a:cubicBezTo>
                  <a:pt x="10386976" y="566354"/>
                  <a:pt x="10333255" y="419072"/>
                  <a:pt x="10277529" y="272307"/>
                </a:cubicBezTo>
                <a:close/>
                <a:moveTo>
                  <a:pt x="1510397" y="255705"/>
                </a:moveTo>
                <a:cubicBezTo>
                  <a:pt x="1390337" y="300510"/>
                  <a:pt x="1267181" y="337747"/>
                  <a:pt x="1146550" y="373012"/>
                </a:cubicBezTo>
                <a:cubicBezTo>
                  <a:pt x="997862" y="416736"/>
                  <a:pt x="843568" y="461871"/>
                  <a:pt x="698834" y="523272"/>
                </a:cubicBezTo>
                <a:cubicBezTo>
                  <a:pt x="460140" y="624106"/>
                  <a:pt x="242842" y="767577"/>
                  <a:pt x="34256" y="918603"/>
                </a:cubicBezTo>
                <a:cubicBezTo>
                  <a:pt x="196048" y="819849"/>
                  <a:pt x="358125" y="721653"/>
                  <a:pt x="527241" y="636078"/>
                </a:cubicBezTo>
                <a:cubicBezTo>
                  <a:pt x="838255" y="479281"/>
                  <a:pt x="1212318" y="434093"/>
                  <a:pt x="1510397" y="255705"/>
                </a:cubicBezTo>
                <a:close/>
                <a:moveTo>
                  <a:pt x="1313114" y="226216"/>
                </a:moveTo>
                <a:cubicBezTo>
                  <a:pt x="1247578" y="225578"/>
                  <a:pt x="1180153" y="227293"/>
                  <a:pt x="1109304" y="240030"/>
                </a:cubicBezTo>
                <a:cubicBezTo>
                  <a:pt x="689821" y="315031"/>
                  <a:pt x="334655" y="603530"/>
                  <a:pt x="8129" y="901519"/>
                </a:cubicBezTo>
                <a:cubicBezTo>
                  <a:pt x="220923" y="747682"/>
                  <a:pt x="442983" y="599720"/>
                  <a:pt x="687572" y="496629"/>
                </a:cubicBezTo>
                <a:cubicBezTo>
                  <a:pt x="833705" y="435223"/>
                  <a:pt x="989118" y="389520"/>
                  <a:pt x="1138365" y="345515"/>
                </a:cubicBezTo>
                <a:cubicBezTo>
                  <a:pt x="1260121" y="309686"/>
                  <a:pt x="1384681" y="272451"/>
                  <a:pt x="1505579" y="226526"/>
                </a:cubicBezTo>
                <a:cubicBezTo>
                  <a:pt x="1442294" y="229846"/>
                  <a:pt x="1378650" y="226854"/>
                  <a:pt x="1313114" y="226216"/>
                </a:cubicBezTo>
                <a:close/>
                <a:moveTo>
                  <a:pt x="3655073" y="221884"/>
                </a:moveTo>
                <a:cubicBezTo>
                  <a:pt x="3768399" y="336347"/>
                  <a:pt x="3873410" y="455450"/>
                  <a:pt x="3989938" y="562685"/>
                </a:cubicBezTo>
                <a:cubicBezTo>
                  <a:pt x="4106468" y="669916"/>
                  <a:pt x="4234512" y="765281"/>
                  <a:pt x="4393907" y="832258"/>
                </a:cubicBezTo>
                <a:cubicBezTo>
                  <a:pt x="4484865" y="870540"/>
                  <a:pt x="4571866" y="903385"/>
                  <a:pt x="4648051" y="945051"/>
                </a:cubicBezTo>
                <a:cubicBezTo>
                  <a:pt x="4566919" y="872848"/>
                  <a:pt x="4474187" y="813216"/>
                  <a:pt x="4383389" y="755369"/>
                </a:cubicBezTo>
                <a:cubicBezTo>
                  <a:pt x="4310251" y="708460"/>
                  <a:pt x="4234739" y="660250"/>
                  <a:pt x="4165508" y="606196"/>
                </a:cubicBezTo>
                <a:cubicBezTo>
                  <a:pt x="4131846" y="579598"/>
                  <a:pt x="4099524" y="551549"/>
                  <a:pt x="4068162" y="524394"/>
                </a:cubicBezTo>
                <a:cubicBezTo>
                  <a:pt x="4039704" y="499919"/>
                  <a:pt x="4010763" y="474992"/>
                  <a:pt x="3981416" y="451482"/>
                </a:cubicBezTo>
                <a:cubicBezTo>
                  <a:pt x="3923199" y="404909"/>
                  <a:pt x="3860482" y="362236"/>
                  <a:pt x="3800147" y="320872"/>
                </a:cubicBezTo>
                <a:lnTo>
                  <a:pt x="3655073" y="221884"/>
                </a:lnTo>
                <a:close/>
                <a:moveTo>
                  <a:pt x="3670252" y="193798"/>
                </a:moveTo>
                <a:lnTo>
                  <a:pt x="3817258" y="294577"/>
                </a:lnTo>
                <a:cubicBezTo>
                  <a:pt x="3878082" y="336387"/>
                  <a:pt x="3941278" y="379498"/>
                  <a:pt x="4000461" y="426966"/>
                </a:cubicBezTo>
                <a:cubicBezTo>
                  <a:pt x="4030299" y="450926"/>
                  <a:pt x="4059233" y="475849"/>
                  <a:pt x="4088180" y="500774"/>
                </a:cubicBezTo>
                <a:cubicBezTo>
                  <a:pt x="4119532" y="527928"/>
                  <a:pt x="4151864" y="555979"/>
                  <a:pt x="4184555" y="581683"/>
                </a:cubicBezTo>
                <a:cubicBezTo>
                  <a:pt x="4252374" y="635322"/>
                  <a:pt x="4327401" y="683085"/>
                  <a:pt x="4399563" y="729106"/>
                </a:cubicBezTo>
                <a:cubicBezTo>
                  <a:pt x="4497546" y="791788"/>
                  <a:pt x="4597907" y="855772"/>
                  <a:pt x="4684469" y="935680"/>
                </a:cubicBezTo>
                <a:lnTo>
                  <a:pt x="4690271" y="941034"/>
                </a:lnTo>
                <a:cubicBezTo>
                  <a:pt x="4617960" y="705006"/>
                  <a:pt x="4326618" y="547128"/>
                  <a:pt x="4136093" y="429466"/>
                </a:cubicBezTo>
                <a:cubicBezTo>
                  <a:pt x="3985171" y="335831"/>
                  <a:pt x="3831168" y="258155"/>
                  <a:pt x="3670252" y="193798"/>
                </a:cubicBezTo>
                <a:close/>
                <a:moveTo>
                  <a:pt x="9334796" y="27584"/>
                </a:moveTo>
                <a:cubicBezTo>
                  <a:pt x="9406875" y="179228"/>
                  <a:pt x="9503788" y="329542"/>
                  <a:pt x="9651570" y="397505"/>
                </a:cubicBezTo>
                <a:cubicBezTo>
                  <a:pt x="9559808" y="257686"/>
                  <a:pt x="9456900" y="135734"/>
                  <a:pt x="9334796" y="27584"/>
                </a:cubicBezTo>
                <a:close/>
                <a:moveTo>
                  <a:pt x="4440129" y="19571"/>
                </a:moveTo>
                <a:cubicBezTo>
                  <a:pt x="4500684" y="171308"/>
                  <a:pt x="4765312" y="394987"/>
                  <a:pt x="4856525" y="486351"/>
                </a:cubicBezTo>
                <a:cubicBezTo>
                  <a:pt x="4921046" y="550838"/>
                  <a:pt x="4987678" y="618617"/>
                  <a:pt x="5059055" y="679918"/>
                </a:cubicBezTo>
                <a:cubicBezTo>
                  <a:pt x="5130436" y="741218"/>
                  <a:pt x="5206561" y="796043"/>
                  <a:pt x="5290070" y="834619"/>
                </a:cubicBezTo>
                <a:cubicBezTo>
                  <a:pt x="5126032" y="703785"/>
                  <a:pt x="4978794" y="550858"/>
                  <a:pt x="4834991" y="401985"/>
                </a:cubicBezTo>
                <a:cubicBezTo>
                  <a:pt x="4709629" y="271933"/>
                  <a:pt x="4579958" y="138796"/>
                  <a:pt x="4440129" y="19571"/>
                </a:cubicBezTo>
                <a:close/>
                <a:moveTo>
                  <a:pt x="8613009" y="0"/>
                </a:moveTo>
                <a:lnTo>
                  <a:pt x="8720364" y="0"/>
                </a:lnTo>
                <a:lnTo>
                  <a:pt x="8781165" y="82863"/>
                </a:lnTo>
                <a:cubicBezTo>
                  <a:pt x="8835159" y="149786"/>
                  <a:pt x="8896472" y="209441"/>
                  <a:pt x="8971448" y="246946"/>
                </a:cubicBezTo>
                <a:cubicBezTo>
                  <a:pt x="8910775" y="192244"/>
                  <a:pt x="8864937" y="124231"/>
                  <a:pt x="8820691" y="57482"/>
                </a:cubicBezTo>
                <a:lnTo>
                  <a:pt x="8807612" y="38256"/>
                </a:lnTo>
                <a:lnTo>
                  <a:pt x="8780258" y="0"/>
                </a:lnTo>
                <a:lnTo>
                  <a:pt x="8818949" y="0"/>
                </a:lnTo>
                <a:lnTo>
                  <a:pt x="8833783" y="20753"/>
                </a:lnTo>
                <a:lnTo>
                  <a:pt x="8846863" y="39981"/>
                </a:lnTo>
                <a:cubicBezTo>
                  <a:pt x="8881714" y="92040"/>
                  <a:pt x="8917610" y="145725"/>
                  <a:pt x="8960046" y="191389"/>
                </a:cubicBezTo>
                <a:lnTo>
                  <a:pt x="8876789" y="0"/>
                </a:lnTo>
                <a:lnTo>
                  <a:pt x="8980100" y="0"/>
                </a:lnTo>
                <a:lnTo>
                  <a:pt x="9090618" y="287225"/>
                </a:lnTo>
                <a:cubicBezTo>
                  <a:pt x="9321070" y="406548"/>
                  <a:pt x="9546131" y="530850"/>
                  <a:pt x="9762441" y="664587"/>
                </a:cubicBezTo>
                <a:cubicBezTo>
                  <a:pt x="9739891" y="606197"/>
                  <a:pt x="9720655" y="545696"/>
                  <a:pt x="9717826" y="487719"/>
                </a:cubicBezTo>
                <a:cubicBezTo>
                  <a:pt x="9716379" y="487883"/>
                  <a:pt x="9714371" y="488401"/>
                  <a:pt x="9713123" y="487663"/>
                </a:cubicBezTo>
                <a:cubicBezTo>
                  <a:pt x="9492837" y="457254"/>
                  <a:pt x="9357418" y="278154"/>
                  <a:pt x="9260878" y="87448"/>
                </a:cubicBezTo>
                <a:lnTo>
                  <a:pt x="9221522" y="0"/>
                </a:lnTo>
                <a:lnTo>
                  <a:pt x="9425221" y="0"/>
                </a:lnTo>
                <a:lnTo>
                  <a:pt x="9453548" y="23392"/>
                </a:lnTo>
                <a:cubicBezTo>
                  <a:pt x="9515298" y="81904"/>
                  <a:pt x="9572467" y="144207"/>
                  <a:pt x="9625671" y="210960"/>
                </a:cubicBezTo>
                <a:cubicBezTo>
                  <a:pt x="9624081" y="161011"/>
                  <a:pt x="9627113" y="110980"/>
                  <a:pt x="9632927" y="60128"/>
                </a:cubicBezTo>
                <a:lnTo>
                  <a:pt x="9642174" y="0"/>
                </a:lnTo>
                <a:lnTo>
                  <a:pt x="9731615" y="0"/>
                </a:lnTo>
                <a:lnTo>
                  <a:pt x="9721255" y="74242"/>
                </a:lnTo>
                <a:cubicBezTo>
                  <a:pt x="9713264" y="158966"/>
                  <a:pt x="9714814" y="243239"/>
                  <a:pt x="9736458" y="329413"/>
                </a:cubicBezTo>
                <a:cubicBezTo>
                  <a:pt x="9741385" y="251922"/>
                  <a:pt x="9752472" y="174320"/>
                  <a:pt x="9763499" y="99057"/>
                </a:cubicBezTo>
                <a:lnTo>
                  <a:pt x="9777267" y="0"/>
                </a:lnTo>
                <a:lnTo>
                  <a:pt x="9808036" y="0"/>
                </a:lnTo>
                <a:lnTo>
                  <a:pt x="9793821" y="102652"/>
                </a:lnTo>
                <a:cubicBezTo>
                  <a:pt x="9783066" y="174683"/>
                  <a:pt x="9772446" y="248150"/>
                  <a:pt x="9767436" y="321864"/>
                </a:cubicBezTo>
                <a:cubicBezTo>
                  <a:pt x="9782786" y="295954"/>
                  <a:pt x="9799440" y="268443"/>
                  <a:pt x="9814477" y="233531"/>
                </a:cubicBezTo>
                <a:cubicBezTo>
                  <a:pt x="9842546" y="169402"/>
                  <a:pt x="9861429" y="104298"/>
                  <a:pt x="9873012" y="38619"/>
                </a:cubicBezTo>
                <a:lnTo>
                  <a:pt x="9875879" y="0"/>
                </a:lnTo>
                <a:lnTo>
                  <a:pt x="9965253" y="0"/>
                </a:lnTo>
                <a:lnTo>
                  <a:pt x="9930901" y="135026"/>
                </a:lnTo>
                <a:cubicBezTo>
                  <a:pt x="9915560" y="179805"/>
                  <a:pt x="9897837" y="223903"/>
                  <a:pt x="9880832" y="271562"/>
                </a:cubicBezTo>
                <a:cubicBezTo>
                  <a:pt x="9817639" y="451472"/>
                  <a:pt x="9825316" y="573022"/>
                  <a:pt x="9896024" y="749295"/>
                </a:cubicBezTo>
                <a:cubicBezTo>
                  <a:pt x="10068034" y="860020"/>
                  <a:pt x="10235704" y="977341"/>
                  <a:pt x="10395379" y="1102843"/>
                </a:cubicBezTo>
                <a:cubicBezTo>
                  <a:pt x="10227815" y="794610"/>
                  <a:pt x="10104867" y="497696"/>
                  <a:pt x="10225980" y="132061"/>
                </a:cubicBezTo>
                <a:cubicBezTo>
                  <a:pt x="10233239" y="110559"/>
                  <a:pt x="10303382" y="80255"/>
                  <a:pt x="10314210" y="109353"/>
                </a:cubicBezTo>
                <a:cubicBezTo>
                  <a:pt x="10408734" y="350872"/>
                  <a:pt x="10497596" y="594472"/>
                  <a:pt x="10573663" y="842430"/>
                </a:cubicBezTo>
                <a:cubicBezTo>
                  <a:pt x="10618238" y="986363"/>
                  <a:pt x="10653304" y="1120296"/>
                  <a:pt x="10583736" y="1259819"/>
                </a:cubicBezTo>
                <a:cubicBezTo>
                  <a:pt x="10685909" y="1347757"/>
                  <a:pt x="10784700" y="1440157"/>
                  <a:pt x="10880472" y="1537558"/>
                </a:cubicBezTo>
                <a:cubicBezTo>
                  <a:pt x="10849056" y="1070967"/>
                  <a:pt x="11034230" y="637538"/>
                  <a:pt x="11231212" y="216474"/>
                </a:cubicBezTo>
                <a:cubicBezTo>
                  <a:pt x="11242138" y="193394"/>
                  <a:pt x="11319709" y="169841"/>
                  <a:pt x="11317765" y="209405"/>
                </a:cubicBezTo>
                <a:cubicBezTo>
                  <a:pt x="11295958" y="696233"/>
                  <a:pt x="11372236" y="1247562"/>
                  <a:pt x="10982911" y="1622260"/>
                </a:cubicBezTo>
                <a:cubicBezTo>
                  <a:pt x="10979389" y="1625277"/>
                  <a:pt x="10974419" y="1628456"/>
                  <a:pt x="10968747" y="1630552"/>
                </a:cubicBezTo>
                <a:cubicBezTo>
                  <a:pt x="11069120" y="1738803"/>
                  <a:pt x="11166116" y="1851511"/>
                  <a:pt x="11258020" y="1972078"/>
                </a:cubicBezTo>
                <a:cubicBezTo>
                  <a:pt x="11414501" y="2177795"/>
                  <a:pt x="11558425" y="2393089"/>
                  <a:pt x="11688741" y="2616312"/>
                </a:cubicBezTo>
                <a:cubicBezTo>
                  <a:pt x="11728326" y="2494422"/>
                  <a:pt x="11744133" y="2360920"/>
                  <a:pt x="11794425" y="2252109"/>
                </a:cubicBezTo>
                <a:cubicBezTo>
                  <a:pt x="11793785" y="2248682"/>
                  <a:pt x="11793359" y="2244360"/>
                  <a:pt x="11792727" y="2240934"/>
                </a:cubicBezTo>
                <a:cubicBezTo>
                  <a:pt x="11786706" y="2242483"/>
                  <a:pt x="11780344" y="2243486"/>
                  <a:pt x="11776744" y="2242723"/>
                </a:cubicBezTo>
                <a:cubicBezTo>
                  <a:pt x="11442886" y="2179574"/>
                  <a:pt x="11457436" y="1554823"/>
                  <a:pt x="11442546" y="1307592"/>
                </a:cubicBezTo>
                <a:cubicBezTo>
                  <a:pt x="11441155" y="1284728"/>
                  <a:pt x="11514076" y="1258776"/>
                  <a:pt x="11527771" y="1275317"/>
                </a:cubicBezTo>
                <a:cubicBezTo>
                  <a:pt x="11715804" y="1499943"/>
                  <a:pt x="11799388" y="1758422"/>
                  <a:pt x="11851542" y="2034703"/>
                </a:cubicBezTo>
                <a:cubicBezTo>
                  <a:pt x="11913004" y="1924500"/>
                  <a:pt x="12015977" y="1821086"/>
                  <a:pt x="12122505" y="1727948"/>
                </a:cubicBezTo>
                <a:lnTo>
                  <a:pt x="12192000" y="1669975"/>
                </a:lnTo>
                <a:lnTo>
                  <a:pt x="12192000" y="1731063"/>
                </a:lnTo>
                <a:lnTo>
                  <a:pt x="12155105" y="1762181"/>
                </a:lnTo>
                <a:cubicBezTo>
                  <a:pt x="12056052" y="1853318"/>
                  <a:pt x="11965498" y="1956071"/>
                  <a:pt x="11918903" y="2062132"/>
                </a:cubicBezTo>
                <a:cubicBezTo>
                  <a:pt x="11960691" y="1997848"/>
                  <a:pt x="12011970" y="1941101"/>
                  <a:pt x="12067554" y="1888498"/>
                </a:cubicBezTo>
                <a:lnTo>
                  <a:pt x="12192000" y="1782392"/>
                </a:lnTo>
                <a:lnTo>
                  <a:pt x="12192000" y="1822559"/>
                </a:lnTo>
                <a:lnTo>
                  <a:pt x="12087498" y="1911764"/>
                </a:lnTo>
                <a:cubicBezTo>
                  <a:pt x="12032329" y="1964102"/>
                  <a:pt x="11981742" y="2020408"/>
                  <a:pt x="11941335" y="2083809"/>
                </a:cubicBezTo>
                <a:cubicBezTo>
                  <a:pt x="11925082" y="2109523"/>
                  <a:pt x="11910985" y="2136169"/>
                  <a:pt x="11898139" y="2163553"/>
                </a:cubicBezTo>
                <a:cubicBezTo>
                  <a:pt x="11945914" y="2129922"/>
                  <a:pt x="11992854" y="2093778"/>
                  <a:pt x="12037359" y="2053816"/>
                </a:cubicBezTo>
                <a:lnTo>
                  <a:pt x="12192000" y="1901891"/>
                </a:lnTo>
                <a:lnTo>
                  <a:pt x="12192000" y="1973912"/>
                </a:lnTo>
                <a:lnTo>
                  <a:pt x="12054488" y="2104939"/>
                </a:lnTo>
                <a:cubicBezTo>
                  <a:pt x="12007570" y="2147210"/>
                  <a:pt x="11919625" y="2193495"/>
                  <a:pt x="11880977" y="2245040"/>
                </a:cubicBezTo>
                <a:cubicBezTo>
                  <a:pt x="11880428" y="2245391"/>
                  <a:pt x="11880223" y="2246288"/>
                  <a:pt x="11879666" y="2246644"/>
                </a:cubicBezTo>
                <a:cubicBezTo>
                  <a:pt x="11877599" y="2249494"/>
                  <a:pt x="11875186" y="2251803"/>
                  <a:pt x="11873674" y="2254306"/>
                </a:cubicBezTo>
                <a:cubicBezTo>
                  <a:pt x="11806563" y="2362374"/>
                  <a:pt x="11801847" y="2563131"/>
                  <a:pt x="11738608" y="2689417"/>
                </a:cubicBezTo>
                <a:cubicBezTo>
                  <a:pt x="11737642" y="2691562"/>
                  <a:pt x="11735234" y="2693876"/>
                  <a:pt x="11732820" y="2696184"/>
                </a:cubicBezTo>
                <a:cubicBezTo>
                  <a:pt x="11856220" y="2915593"/>
                  <a:pt x="11965159" y="3142523"/>
                  <a:pt x="12058063" y="3376045"/>
                </a:cubicBezTo>
                <a:lnTo>
                  <a:pt x="12077722" y="3428999"/>
                </a:lnTo>
                <a:lnTo>
                  <a:pt x="11980831" y="3428999"/>
                </a:lnTo>
                <a:lnTo>
                  <a:pt x="11842370" y="3103596"/>
                </a:lnTo>
                <a:lnTo>
                  <a:pt x="11807118" y="3032642"/>
                </a:lnTo>
                <a:cubicBezTo>
                  <a:pt x="11675874" y="2761726"/>
                  <a:pt x="11523363" y="2501353"/>
                  <a:pt x="11352410" y="2253534"/>
                </a:cubicBezTo>
                <a:cubicBezTo>
                  <a:pt x="11349154" y="2253314"/>
                  <a:pt x="11346248" y="2253642"/>
                  <a:pt x="11344098" y="2252717"/>
                </a:cubicBezTo>
                <a:cubicBezTo>
                  <a:pt x="11146884" y="2178050"/>
                  <a:pt x="10940954" y="2145737"/>
                  <a:pt x="10730809" y="2156749"/>
                </a:cubicBezTo>
                <a:cubicBezTo>
                  <a:pt x="10726045" y="2159034"/>
                  <a:pt x="10720166" y="2162021"/>
                  <a:pt x="10713050" y="2164271"/>
                </a:cubicBezTo>
                <a:cubicBezTo>
                  <a:pt x="10300570" y="2303161"/>
                  <a:pt x="9845774" y="2211588"/>
                  <a:pt x="9420192" y="2263050"/>
                </a:cubicBezTo>
                <a:cubicBezTo>
                  <a:pt x="9405112" y="2265029"/>
                  <a:pt x="9380308" y="2257903"/>
                  <a:pt x="9404066" y="2242708"/>
                </a:cubicBezTo>
                <a:cubicBezTo>
                  <a:pt x="9811305" y="1986077"/>
                  <a:pt x="10269729" y="1904413"/>
                  <a:pt x="10712309" y="2109562"/>
                </a:cubicBezTo>
                <a:cubicBezTo>
                  <a:pt x="10909559" y="2093006"/>
                  <a:pt x="11103888" y="2112041"/>
                  <a:pt x="11291486" y="2166804"/>
                </a:cubicBezTo>
                <a:cubicBezTo>
                  <a:pt x="11253937" y="2114176"/>
                  <a:pt x="11215832" y="2061905"/>
                  <a:pt x="11176624" y="2010340"/>
                </a:cubicBezTo>
                <a:cubicBezTo>
                  <a:pt x="11019444" y="1803532"/>
                  <a:pt x="10848144" y="1617247"/>
                  <a:pt x="10665962" y="1445588"/>
                </a:cubicBezTo>
                <a:cubicBezTo>
                  <a:pt x="10659400" y="1447493"/>
                  <a:pt x="10653378" y="1449043"/>
                  <a:pt x="10647017" y="1450047"/>
                </a:cubicBezTo>
                <a:cubicBezTo>
                  <a:pt x="10469841" y="1508947"/>
                  <a:pt x="10294852" y="1560315"/>
                  <a:pt x="10107096" y="1560072"/>
                </a:cubicBezTo>
                <a:cubicBezTo>
                  <a:pt x="9884392" y="1559955"/>
                  <a:pt x="9658777" y="1518776"/>
                  <a:pt x="9439953" y="1480921"/>
                </a:cubicBezTo>
                <a:cubicBezTo>
                  <a:pt x="9408584" y="1475693"/>
                  <a:pt x="9464056" y="1445580"/>
                  <a:pt x="9470279" y="1443131"/>
                </a:cubicBezTo>
                <a:cubicBezTo>
                  <a:pt x="9777078" y="1343480"/>
                  <a:pt x="10227985" y="1251296"/>
                  <a:pt x="10565024" y="1352269"/>
                </a:cubicBezTo>
                <a:cubicBezTo>
                  <a:pt x="10362949" y="1172638"/>
                  <a:pt x="10148128" y="1009593"/>
                  <a:pt x="9922490" y="858833"/>
                </a:cubicBezTo>
                <a:cubicBezTo>
                  <a:pt x="9921938" y="859186"/>
                  <a:pt x="9921032" y="858993"/>
                  <a:pt x="9920481" y="859346"/>
                </a:cubicBezTo>
                <a:cubicBezTo>
                  <a:pt x="9919033" y="859508"/>
                  <a:pt x="9917026" y="860026"/>
                  <a:pt x="9916127" y="859836"/>
                </a:cubicBezTo>
                <a:cubicBezTo>
                  <a:pt x="9902906" y="859860"/>
                  <a:pt x="9795895" y="935971"/>
                  <a:pt x="9791125" y="938248"/>
                </a:cubicBezTo>
                <a:cubicBezTo>
                  <a:pt x="9707175" y="977384"/>
                  <a:pt x="9617775" y="1003133"/>
                  <a:pt x="9528364" y="1022767"/>
                </a:cubicBezTo>
                <a:cubicBezTo>
                  <a:pt x="9228232" y="1089029"/>
                  <a:pt x="8927622" y="1097349"/>
                  <a:pt x="8629850" y="1184329"/>
                </a:cubicBezTo>
                <a:cubicBezTo>
                  <a:pt x="8609591" y="1190390"/>
                  <a:pt x="8554225" y="1189011"/>
                  <a:pt x="8600239" y="1167243"/>
                </a:cubicBezTo>
                <a:cubicBezTo>
                  <a:pt x="8928850" y="1009196"/>
                  <a:pt x="9367700" y="707057"/>
                  <a:pt x="9761570" y="753283"/>
                </a:cubicBezTo>
                <a:cubicBezTo>
                  <a:pt x="9633677" y="672602"/>
                  <a:pt x="9502269" y="594929"/>
                  <a:pt x="9368237" y="520470"/>
                </a:cubicBezTo>
                <a:cubicBezTo>
                  <a:pt x="9363677" y="521852"/>
                  <a:pt x="9358768" y="522697"/>
                  <a:pt x="9354614" y="522288"/>
                </a:cubicBezTo>
                <a:cubicBezTo>
                  <a:pt x="9045666" y="683095"/>
                  <a:pt x="8711508" y="755792"/>
                  <a:pt x="8364351" y="730267"/>
                </a:cubicBezTo>
                <a:cubicBezTo>
                  <a:pt x="8322605" y="727073"/>
                  <a:pt x="8373028" y="696362"/>
                  <a:pt x="8386567" y="690760"/>
                </a:cubicBezTo>
                <a:cubicBezTo>
                  <a:pt x="8661942" y="588222"/>
                  <a:pt x="8938634" y="428115"/>
                  <a:pt x="9231713" y="444539"/>
                </a:cubicBezTo>
                <a:lnTo>
                  <a:pt x="9023301" y="334109"/>
                </a:lnTo>
                <a:cubicBezTo>
                  <a:pt x="9018245" y="333512"/>
                  <a:pt x="9014299" y="332207"/>
                  <a:pt x="9010556" y="329998"/>
                </a:cubicBezTo>
                <a:cubicBezTo>
                  <a:pt x="8866159" y="300489"/>
                  <a:pt x="8772044" y="209935"/>
                  <a:pt x="8687367" y="101276"/>
                </a:cubicBezTo>
                <a:lnTo>
                  <a:pt x="8613009" y="0"/>
                </a:lnTo>
                <a:close/>
                <a:moveTo>
                  <a:pt x="4382818" y="0"/>
                </a:moveTo>
                <a:lnTo>
                  <a:pt x="4463614" y="0"/>
                </a:lnTo>
                <a:lnTo>
                  <a:pt x="4557150" y="81023"/>
                </a:lnTo>
                <a:cubicBezTo>
                  <a:pt x="4661606" y="177446"/>
                  <a:pt x="4760255" y="280152"/>
                  <a:pt x="4856936" y="380146"/>
                </a:cubicBezTo>
                <a:cubicBezTo>
                  <a:pt x="4939779" y="466025"/>
                  <a:pt x="5024071" y="553240"/>
                  <a:pt x="5111996" y="636759"/>
                </a:cubicBezTo>
                <a:cubicBezTo>
                  <a:pt x="5199925" y="720276"/>
                  <a:pt x="5291490" y="800096"/>
                  <a:pt x="5388878" y="871185"/>
                </a:cubicBezTo>
                <a:cubicBezTo>
                  <a:pt x="5401114" y="874421"/>
                  <a:pt x="5413353" y="877662"/>
                  <a:pt x="5425556" y="879967"/>
                </a:cubicBezTo>
                <a:cubicBezTo>
                  <a:pt x="5290970" y="693931"/>
                  <a:pt x="5119226" y="545244"/>
                  <a:pt x="4943646" y="393916"/>
                </a:cubicBezTo>
                <a:cubicBezTo>
                  <a:pt x="4828850" y="295110"/>
                  <a:pt x="4714058" y="196311"/>
                  <a:pt x="4594837" y="103274"/>
                </a:cubicBezTo>
                <a:cubicBezTo>
                  <a:pt x="4578644" y="90676"/>
                  <a:pt x="4548631" y="60178"/>
                  <a:pt x="4518536" y="31511"/>
                </a:cubicBezTo>
                <a:lnTo>
                  <a:pt x="4483543" y="0"/>
                </a:lnTo>
                <a:lnTo>
                  <a:pt x="4534233" y="0"/>
                </a:lnTo>
                <a:lnTo>
                  <a:pt x="4633631" y="74706"/>
                </a:lnTo>
                <a:cubicBezTo>
                  <a:pt x="4740433" y="159974"/>
                  <a:pt x="4845128" y="247888"/>
                  <a:pt x="4949299" y="337336"/>
                </a:cubicBezTo>
                <a:cubicBezTo>
                  <a:pt x="5065543" y="437477"/>
                  <a:pt x="5184542" y="536579"/>
                  <a:pt x="5291452" y="647801"/>
                </a:cubicBezTo>
                <a:cubicBezTo>
                  <a:pt x="5309900" y="666629"/>
                  <a:pt x="5393714" y="782504"/>
                  <a:pt x="5434998" y="825100"/>
                </a:cubicBezTo>
                <a:cubicBezTo>
                  <a:pt x="5369347" y="743892"/>
                  <a:pt x="5356822" y="407202"/>
                  <a:pt x="5351015" y="331989"/>
                </a:cubicBezTo>
                <a:cubicBezTo>
                  <a:pt x="5345883" y="264779"/>
                  <a:pt x="5343618" y="197920"/>
                  <a:pt x="5344012" y="131333"/>
                </a:cubicBezTo>
                <a:lnTo>
                  <a:pt x="5349920" y="0"/>
                </a:lnTo>
                <a:lnTo>
                  <a:pt x="5401317" y="0"/>
                </a:lnTo>
                <a:cubicBezTo>
                  <a:pt x="5401164" y="27934"/>
                  <a:pt x="5401012" y="55867"/>
                  <a:pt x="5400859" y="83801"/>
                </a:cubicBezTo>
                <a:cubicBezTo>
                  <a:pt x="5401142" y="121653"/>
                  <a:pt x="5401664" y="157291"/>
                  <a:pt x="5401644" y="188847"/>
                </a:cubicBezTo>
                <a:cubicBezTo>
                  <a:pt x="5401790" y="378859"/>
                  <a:pt x="5425483" y="563734"/>
                  <a:pt x="5467256" y="746494"/>
                </a:cubicBezTo>
                <a:cubicBezTo>
                  <a:pt x="5469824" y="542868"/>
                  <a:pt x="5459296" y="337904"/>
                  <a:pt x="5448069" y="138554"/>
                </a:cubicBezTo>
                <a:lnTo>
                  <a:pt x="5440458" y="0"/>
                </a:lnTo>
                <a:lnTo>
                  <a:pt x="5472521" y="0"/>
                </a:lnTo>
                <a:lnTo>
                  <a:pt x="5480135" y="136802"/>
                </a:lnTo>
                <a:cubicBezTo>
                  <a:pt x="5490809" y="333845"/>
                  <a:pt x="5501220" y="536024"/>
                  <a:pt x="5499023" y="737310"/>
                </a:cubicBezTo>
                <a:cubicBezTo>
                  <a:pt x="5546233" y="555186"/>
                  <a:pt x="5562118" y="370116"/>
                  <a:pt x="5547022" y="178838"/>
                </a:cubicBezTo>
                <a:lnTo>
                  <a:pt x="5522799" y="0"/>
                </a:lnTo>
                <a:lnTo>
                  <a:pt x="5573386" y="0"/>
                </a:lnTo>
                <a:lnTo>
                  <a:pt x="5587618" y="82353"/>
                </a:lnTo>
                <a:cubicBezTo>
                  <a:pt x="5626891" y="364989"/>
                  <a:pt x="5616244" y="649256"/>
                  <a:pt x="5519779" y="930223"/>
                </a:cubicBezTo>
                <a:cubicBezTo>
                  <a:pt x="5520262" y="930669"/>
                  <a:pt x="5520293" y="931602"/>
                  <a:pt x="5520293" y="931602"/>
                </a:cubicBezTo>
                <a:cubicBezTo>
                  <a:pt x="5627244" y="1008825"/>
                  <a:pt x="5699666" y="1119575"/>
                  <a:pt x="5767221" y="1236564"/>
                </a:cubicBezTo>
                <a:cubicBezTo>
                  <a:pt x="6275281" y="1270277"/>
                  <a:pt x="6739386" y="1349523"/>
                  <a:pt x="6937169" y="1386941"/>
                </a:cubicBezTo>
                <a:cubicBezTo>
                  <a:pt x="7134952" y="1424359"/>
                  <a:pt x="7020263" y="1474218"/>
                  <a:pt x="6953922" y="1461068"/>
                </a:cubicBezTo>
                <a:cubicBezTo>
                  <a:pt x="6799988" y="1430556"/>
                  <a:pt x="6485790" y="1386676"/>
                  <a:pt x="6071359" y="1341770"/>
                </a:cubicBezTo>
                <a:lnTo>
                  <a:pt x="6038839" y="1335474"/>
                </a:lnTo>
                <a:cubicBezTo>
                  <a:pt x="6038795" y="1335265"/>
                  <a:pt x="6038750" y="1335056"/>
                  <a:pt x="6038706" y="1334847"/>
                </a:cubicBezTo>
                <a:lnTo>
                  <a:pt x="6037784" y="1335270"/>
                </a:lnTo>
                <a:lnTo>
                  <a:pt x="6038839" y="1335474"/>
                </a:lnTo>
                <a:lnTo>
                  <a:pt x="6040338" y="1342418"/>
                </a:lnTo>
                <a:cubicBezTo>
                  <a:pt x="6039088" y="1352803"/>
                  <a:pt x="6034314" y="1365510"/>
                  <a:pt x="6024488" y="1380903"/>
                </a:cubicBezTo>
                <a:cubicBezTo>
                  <a:pt x="5910095" y="1629984"/>
                  <a:pt x="5773348" y="1867385"/>
                  <a:pt x="5599771" y="2080652"/>
                </a:cubicBezTo>
                <a:cubicBezTo>
                  <a:pt x="5583815" y="2100842"/>
                  <a:pt x="5566811" y="2118293"/>
                  <a:pt x="5548843" y="2134845"/>
                </a:cubicBezTo>
                <a:cubicBezTo>
                  <a:pt x="5773782" y="2216205"/>
                  <a:pt x="5890323" y="2638151"/>
                  <a:pt x="5940952" y="2821028"/>
                </a:cubicBezTo>
                <a:cubicBezTo>
                  <a:pt x="5979301" y="2958982"/>
                  <a:pt x="6009900" y="3098294"/>
                  <a:pt x="6043441" y="3236847"/>
                </a:cubicBezTo>
                <a:lnTo>
                  <a:pt x="6093432" y="3429000"/>
                </a:lnTo>
                <a:lnTo>
                  <a:pt x="6034344" y="3429000"/>
                </a:lnTo>
                <a:lnTo>
                  <a:pt x="6026679" y="3407959"/>
                </a:lnTo>
                <a:cubicBezTo>
                  <a:pt x="5958957" y="3236497"/>
                  <a:pt x="5878558" y="3069078"/>
                  <a:pt x="5800441" y="2906286"/>
                </a:cubicBezTo>
                <a:cubicBezTo>
                  <a:pt x="5703359" y="2702918"/>
                  <a:pt x="5602295" y="2493187"/>
                  <a:pt x="5526562" y="2276388"/>
                </a:cubicBezTo>
                <a:cubicBezTo>
                  <a:pt x="5523956" y="2269505"/>
                  <a:pt x="5521803" y="2262139"/>
                  <a:pt x="5519640" y="2254774"/>
                </a:cubicBezTo>
                <a:cubicBezTo>
                  <a:pt x="5523207" y="2541988"/>
                  <a:pt x="5738292" y="2877566"/>
                  <a:pt x="5844559" y="3124349"/>
                </a:cubicBezTo>
                <a:lnTo>
                  <a:pt x="5975994" y="3429000"/>
                </a:lnTo>
                <a:lnTo>
                  <a:pt x="5898547" y="3429000"/>
                </a:lnTo>
                <a:lnTo>
                  <a:pt x="5682041" y="2926860"/>
                </a:lnTo>
                <a:cubicBezTo>
                  <a:pt x="5609136" y="2757449"/>
                  <a:pt x="5505535" y="2577625"/>
                  <a:pt x="5461758" y="2391220"/>
                </a:cubicBezTo>
                <a:cubicBezTo>
                  <a:pt x="5415457" y="2654349"/>
                  <a:pt x="5335494" y="2905433"/>
                  <a:pt x="5237282" y="3150086"/>
                </a:cubicBezTo>
                <a:lnTo>
                  <a:pt x="5115009" y="3429000"/>
                </a:lnTo>
                <a:lnTo>
                  <a:pt x="5028074" y="3429000"/>
                </a:lnTo>
                <a:lnTo>
                  <a:pt x="5079508" y="3320074"/>
                </a:lnTo>
                <a:cubicBezTo>
                  <a:pt x="5200211" y="3053556"/>
                  <a:pt x="5305048" y="2781716"/>
                  <a:pt x="5371846" y="2495413"/>
                </a:cubicBezTo>
                <a:lnTo>
                  <a:pt x="5270512" y="2709975"/>
                </a:lnTo>
                <a:cubicBezTo>
                  <a:pt x="5192357" y="2875175"/>
                  <a:pt x="5112108" y="3046512"/>
                  <a:pt x="5062409" y="3224544"/>
                </a:cubicBezTo>
                <a:cubicBezTo>
                  <a:pt x="5053035" y="3257987"/>
                  <a:pt x="5045072" y="3291843"/>
                  <a:pt x="5036628" y="3325247"/>
                </a:cubicBezTo>
                <a:lnTo>
                  <a:pt x="5009112" y="3429000"/>
                </a:lnTo>
                <a:lnTo>
                  <a:pt x="4976679" y="3429000"/>
                </a:lnTo>
                <a:lnTo>
                  <a:pt x="5006537" y="3318068"/>
                </a:lnTo>
                <a:cubicBezTo>
                  <a:pt x="5014940" y="3283729"/>
                  <a:pt x="5022903" y="3249883"/>
                  <a:pt x="5032723" y="3215957"/>
                </a:cubicBezTo>
                <a:cubicBezTo>
                  <a:pt x="5083245" y="3035091"/>
                  <a:pt x="5164383" y="2862790"/>
                  <a:pt x="5242949" y="2696175"/>
                </a:cubicBezTo>
                <a:lnTo>
                  <a:pt x="5286321" y="2604555"/>
                </a:lnTo>
                <a:cubicBezTo>
                  <a:pt x="5153522" y="2789172"/>
                  <a:pt x="5058694" y="2991826"/>
                  <a:pt x="5008210" y="3220194"/>
                </a:cubicBezTo>
                <a:cubicBezTo>
                  <a:pt x="4999505" y="3258732"/>
                  <a:pt x="4992445" y="3297670"/>
                  <a:pt x="4986321" y="3336687"/>
                </a:cubicBezTo>
                <a:lnTo>
                  <a:pt x="4973474" y="3429000"/>
                </a:lnTo>
                <a:lnTo>
                  <a:pt x="4907178" y="3429000"/>
                </a:lnTo>
                <a:lnTo>
                  <a:pt x="4910810" y="3400660"/>
                </a:lnTo>
                <a:cubicBezTo>
                  <a:pt x="4927183" y="3266980"/>
                  <a:pt x="4945608" y="3133743"/>
                  <a:pt x="4987461" y="3003994"/>
                </a:cubicBezTo>
                <a:cubicBezTo>
                  <a:pt x="5033887" y="2860556"/>
                  <a:pt x="5098947" y="2728948"/>
                  <a:pt x="5179262" y="2606044"/>
                </a:cubicBezTo>
                <a:cubicBezTo>
                  <a:pt x="5016033" y="2740178"/>
                  <a:pt x="4838252" y="2859995"/>
                  <a:pt x="4689678" y="3011241"/>
                </a:cubicBezTo>
                <a:cubicBezTo>
                  <a:pt x="4615724" y="3086503"/>
                  <a:pt x="4545518" y="3165166"/>
                  <a:pt x="4477543" y="3245836"/>
                </a:cubicBezTo>
                <a:lnTo>
                  <a:pt x="4329957" y="3429000"/>
                </a:lnTo>
                <a:lnTo>
                  <a:pt x="4218595" y="3429000"/>
                </a:lnTo>
                <a:lnTo>
                  <a:pt x="4368888" y="3239412"/>
                </a:lnTo>
                <a:cubicBezTo>
                  <a:pt x="4431654" y="3162444"/>
                  <a:pt x="4495926" y="3086754"/>
                  <a:pt x="4563091" y="3013508"/>
                </a:cubicBezTo>
                <a:cubicBezTo>
                  <a:pt x="4810353" y="2744676"/>
                  <a:pt x="5160740" y="2562069"/>
                  <a:pt x="5387324" y="2276830"/>
                </a:cubicBezTo>
                <a:cubicBezTo>
                  <a:pt x="5286064" y="2365177"/>
                  <a:pt x="5178968" y="2447241"/>
                  <a:pt x="5073620" y="2526437"/>
                </a:cubicBezTo>
                <a:cubicBezTo>
                  <a:pt x="4943865" y="2624305"/>
                  <a:pt x="4809130" y="2725627"/>
                  <a:pt x="4689789" y="2839382"/>
                </a:cubicBezTo>
                <a:cubicBezTo>
                  <a:pt x="4591303" y="2932972"/>
                  <a:pt x="4502007" y="3035046"/>
                  <a:pt x="4418722" y="3141886"/>
                </a:cubicBezTo>
                <a:lnTo>
                  <a:pt x="4214944" y="3429000"/>
                </a:lnTo>
                <a:lnTo>
                  <a:pt x="4177898" y="3429000"/>
                </a:lnTo>
                <a:lnTo>
                  <a:pt x="4391597" y="3127370"/>
                </a:lnTo>
                <a:cubicBezTo>
                  <a:pt x="4476641" y="3017900"/>
                  <a:pt x="4567929" y="2913186"/>
                  <a:pt x="4668889" y="2817399"/>
                </a:cubicBezTo>
                <a:cubicBezTo>
                  <a:pt x="4789603" y="2703122"/>
                  <a:pt x="4925227" y="2600827"/>
                  <a:pt x="5055427" y="2502476"/>
                </a:cubicBezTo>
                <a:cubicBezTo>
                  <a:pt x="5161670" y="2422314"/>
                  <a:pt x="5270142" y="2339732"/>
                  <a:pt x="5371814" y="2249975"/>
                </a:cubicBezTo>
                <a:cubicBezTo>
                  <a:pt x="5250056" y="2303278"/>
                  <a:pt x="5117554" y="2332328"/>
                  <a:pt x="4987918" y="2409701"/>
                </a:cubicBezTo>
                <a:cubicBezTo>
                  <a:pt x="4699961" y="2581191"/>
                  <a:pt x="4491898" y="2857162"/>
                  <a:pt x="4317146" y="3158716"/>
                </a:cubicBezTo>
                <a:lnTo>
                  <a:pt x="4171627" y="3429000"/>
                </a:lnTo>
                <a:lnTo>
                  <a:pt x="4081585" y="3429000"/>
                </a:lnTo>
                <a:lnTo>
                  <a:pt x="4238603" y="3130341"/>
                </a:lnTo>
                <a:cubicBezTo>
                  <a:pt x="4385995" y="2870856"/>
                  <a:pt x="4555804" y="2627475"/>
                  <a:pt x="4778333" y="2444626"/>
                </a:cubicBezTo>
                <a:cubicBezTo>
                  <a:pt x="4974935" y="2283072"/>
                  <a:pt x="5214460" y="2274893"/>
                  <a:pt x="5414185" y="2144882"/>
                </a:cubicBezTo>
                <a:cubicBezTo>
                  <a:pt x="5665168" y="1980695"/>
                  <a:pt x="5834734" y="1608780"/>
                  <a:pt x="5959648" y="1331797"/>
                </a:cubicBezTo>
                <a:cubicBezTo>
                  <a:pt x="5758178" y="1313307"/>
                  <a:pt x="5556149" y="1304150"/>
                  <a:pt x="5355019" y="1305672"/>
                </a:cubicBezTo>
                <a:cubicBezTo>
                  <a:pt x="5292258" y="1471655"/>
                  <a:pt x="5203125" y="1618664"/>
                  <a:pt x="5083565" y="1750121"/>
                </a:cubicBezTo>
                <a:cubicBezTo>
                  <a:pt x="5049677" y="1950813"/>
                  <a:pt x="4862890" y="2066797"/>
                  <a:pt x="4713577" y="2187803"/>
                </a:cubicBezTo>
                <a:cubicBezTo>
                  <a:pt x="4481263" y="2376403"/>
                  <a:pt x="4239092" y="2551417"/>
                  <a:pt x="3989559" y="2716945"/>
                </a:cubicBezTo>
                <a:cubicBezTo>
                  <a:pt x="3958721" y="2737743"/>
                  <a:pt x="3915645" y="2662150"/>
                  <a:pt x="3939824" y="2637900"/>
                </a:cubicBezTo>
                <a:cubicBezTo>
                  <a:pt x="4170724" y="2402323"/>
                  <a:pt x="4361787" y="2137131"/>
                  <a:pt x="4584537" y="1895826"/>
                </a:cubicBezTo>
                <a:cubicBezTo>
                  <a:pt x="4710868" y="1758971"/>
                  <a:pt x="4848359" y="1668244"/>
                  <a:pt x="5037105" y="1659765"/>
                </a:cubicBezTo>
                <a:cubicBezTo>
                  <a:pt x="5038033" y="1659728"/>
                  <a:pt x="5039001" y="1660622"/>
                  <a:pt x="5039930" y="1660585"/>
                </a:cubicBezTo>
                <a:cubicBezTo>
                  <a:pt x="5133008" y="1553937"/>
                  <a:pt x="5207480" y="1436387"/>
                  <a:pt x="5263764" y="1306525"/>
                </a:cubicBezTo>
                <a:cubicBezTo>
                  <a:pt x="4867298" y="1314930"/>
                  <a:pt x="4472427" y="1363315"/>
                  <a:pt x="4086300" y="1455599"/>
                </a:cubicBezTo>
                <a:cubicBezTo>
                  <a:pt x="4087456" y="1461142"/>
                  <a:pt x="4087673" y="1466720"/>
                  <a:pt x="4085485" y="1470070"/>
                </a:cubicBezTo>
                <a:cubicBezTo>
                  <a:pt x="4003302" y="1581406"/>
                  <a:pt x="3928312" y="1697573"/>
                  <a:pt x="3871915" y="1824645"/>
                </a:cubicBezTo>
                <a:cubicBezTo>
                  <a:pt x="3845467" y="1885321"/>
                  <a:pt x="3832705" y="1973857"/>
                  <a:pt x="3799374" y="2037127"/>
                </a:cubicBezTo>
                <a:cubicBezTo>
                  <a:pt x="3785138" y="2416399"/>
                  <a:pt x="3675506" y="2848604"/>
                  <a:pt x="3498850" y="3232888"/>
                </a:cubicBezTo>
                <a:lnTo>
                  <a:pt x="3399216" y="3429000"/>
                </a:lnTo>
                <a:lnTo>
                  <a:pt x="3303688" y="3429000"/>
                </a:lnTo>
                <a:lnTo>
                  <a:pt x="3391774" y="3268181"/>
                </a:lnTo>
                <a:cubicBezTo>
                  <a:pt x="3573729" y="2908659"/>
                  <a:pt x="3697480" y="2493895"/>
                  <a:pt x="3735540" y="2117923"/>
                </a:cubicBezTo>
                <a:cubicBezTo>
                  <a:pt x="3733489" y="2124993"/>
                  <a:pt x="3731483" y="2132993"/>
                  <a:pt x="3729438" y="2140058"/>
                </a:cubicBezTo>
                <a:cubicBezTo>
                  <a:pt x="3722922" y="2163607"/>
                  <a:pt x="3715485" y="2187189"/>
                  <a:pt x="3707782" y="2215908"/>
                </a:cubicBezTo>
                <a:cubicBezTo>
                  <a:pt x="3671550" y="2346366"/>
                  <a:pt x="3633159" y="2481098"/>
                  <a:pt x="3583827" y="2610215"/>
                </a:cubicBezTo>
                <a:cubicBezTo>
                  <a:pt x="3571998" y="2640498"/>
                  <a:pt x="3559686" y="2670330"/>
                  <a:pt x="3547861" y="2700609"/>
                </a:cubicBezTo>
                <a:cubicBezTo>
                  <a:pt x="3528366" y="2748894"/>
                  <a:pt x="3507534" y="2798631"/>
                  <a:pt x="3490905" y="2848660"/>
                </a:cubicBezTo>
                <a:cubicBezTo>
                  <a:pt x="3477958" y="2885973"/>
                  <a:pt x="3466463" y="2924624"/>
                  <a:pt x="3455859" y="2962301"/>
                </a:cubicBezTo>
                <a:cubicBezTo>
                  <a:pt x="3447266" y="2991993"/>
                  <a:pt x="3438672" y="3021673"/>
                  <a:pt x="3429112" y="3050469"/>
                </a:cubicBezTo>
                <a:cubicBezTo>
                  <a:pt x="3394330" y="3158977"/>
                  <a:pt x="3348719" y="3264654"/>
                  <a:pt x="3304862" y="3367476"/>
                </a:cubicBezTo>
                <a:lnTo>
                  <a:pt x="3276071" y="3429000"/>
                </a:lnTo>
                <a:lnTo>
                  <a:pt x="3240805" y="3429000"/>
                </a:lnTo>
                <a:lnTo>
                  <a:pt x="3275917" y="3354192"/>
                </a:lnTo>
                <a:cubicBezTo>
                  <a:pt x="3319817" y="3252303"/>
                  <a:pt x="3364982" y="3147108"/>
                  <a:pt x="3399358" y="3040011"/>
                </a:cubicBezTo>
                <a:cubicBezTo>
                  <a:pt x="3408430" y="3010778"/>
                  <a:pt x="3417061" y="2982021"/>
                  <a:pt x="3425650" y="2952333"/>
                </a:cubicBezTo>
                <a:cubicBezTo>
                  <a:pt x="3436256" y="2914653"/>
                  <a:pt x="3448199" y="2875520"/>
                  <a:pt x="3460661" y="2837763"/>
                </a:cubicBezTo>
                <a:cubicBezTo>
                  <a:pt x="3477731" y="2787246"/>
                  <a:pt x="3498530" y="2736579"/>
                  <a:pt x="3518021" y="2688298"/>
                </a:cubicBezTo>
                <a:cubicBezTo>
                  <a:pt x="3530339" y="2658462"/>
                  <a:pt x="3542206" y="2629115"/>
                  <a:pt x="3554035" y="2598832"/>
                </a:cubicBezTo>
                <a:cubicBezTo>
                  <a:pt x="3602956" y="2471128"/>
                  <a:pt x="3640454" y="2337362"/>
                  <a:pt x="3677174" y="2207351"/>
                </a:cubicBezTo>
                <a:cubicBezTo>
                  <a:pt x="3685353" y="2179086"/>
                  <a:pt x="3692308" y="2155047"/>
                  <a:pt x="3698819" y="2131503"/>
                </a:cubicBezTo>
                <a:cubicBezTo>
                  <a:pt x="3699603" y="2127742"/>
                  <a:pt x="3701314" y="2123952"/>
                  <a:pt x="3702094" y="2120194"/>
                </a:cubicBezTo>
                <a:cubicBezTo>
                  <a:pt x="3586407" y="2255227"/>
                  <a:pt x="3491727" y="2426671"/>
                  <a:pt x="3398355" y="2665603"/>
                </a:cubicBezTo>
                <a:cubicBezTo>
                  <a:pt x="3309322" y="2893763"/>
                  <a:pt x="3241029" y="3129474"/>
                  <a:pt x="3193941" y="3369775"/>
                </a:cubicBezTo>
                <a:lnTo>
                  <a:pt x="3184140" y="3429000"/>
                </a:lnTo>
                <a:lnTo>
                  <a:pt x="3099978" y="3429000"/>
                </a:lnTo>
                <a:lnTo>
                  <a:pt x="3101556" y="3414337"/>
                </a:lnTo>
                <a:cubicBezTo>
                  <a:pt x="3144932" y="3050621"/>
                  <a:pt x="3209988" y="2683612"/>
                  <a:pt x="3370162" y="2356550"/>
                </a:cubicBezTo>
                <a:cubicBezTo>
                  <a:pt x="3467073" y="2159398"/>
                  <a:pt x="3627623" y="2109666"/>
                  <a:pt x="3746477" y="1948889"/>
                </a:cubicBezTo>
                <a:cubicBezTo>
                  <a:pt x="3800786" y="1874532"/>
                  <a:pt x="3818424" y="1744820"/>
                  <a:pt x="3863399" y="1658257"/>
                </a:cubicBezTo>
                <a:cubicBezTo>
                  <a:pt x="3894981" y="1597843"/>
                  <a:pt x="3930436" y="1541007"/>
                  <a:pt x="3968712" y="1484989"/>
                </a:cubicBezTo>
                <a:cubicBezTo>
                  <a:pt x="3564505" y="1591029"/>
                  <a:pt x="3170154" y="1745588"/>
                  <a:pt x="2792390" y="1953974"/>
                </a:cubicBezTo>
                <a:lnTo>
                  <a:pt x="2714982" y="1998051"/>
                </a:lnTo>
                <a:cubicBezTo>
                  <a:pt x="2773600" y="2194577"/>
                  <a:pt x="2823261" y="2388201"/>
                  <a:pt x="2813361" y="2594912"/>
                </a:cubicBezTo>
                <a:cubicBezTo>
                  <a:pt x="2800935" y="2854826"/>
                  <a:pt x="2738768" y="3117188"/>
                  <a:pt x="2688430" y="3372564"/>
                </a:cubicBezTo>
                <a:cubicBezTo>
                  <a:pt x="2680286" y="3413403"/>
                  <a:pt x="2633415" y="3347749"/>
                  <a:pt x="2629626" y="3334394"/>
                </a:cubicBezTo>
                <a:cubicBezTo>
                  <a:pt x="2507208" y="2928509"/>
                  <a:pt x="2389664" y="2481450"/>
                  <a:pt x="2565328" y="2087399"/>
                </a:cubicBezTo>
                <a:cubicBezTo>
                  <a:pt x="2340344" y="2226334"/>
                  <a:pt x="2126262" y="2381607"/>
                  <a:pt x="1922999" y="2551343"/>
                </a:cubicBezTo>
                <a:cubicBezTo>
                  <a:pt x="1913735" y="2692357"/>
                  <a:pt x="1951823" y="2841268"/>
                  <a:pt x="1950261" y="2976858"/>
                </a:cubicBezTo>
                <a:cubicBezTo>
                  <a:pt x="2095468" y="2974315"/>
                  <a:pt x="2243415" y="3139324"/>
                  <a:pt x="2365554" y="3330107"/>
                </a:cubicBezTo>
                <a:lnTo>
                  <a:pt x="2424142" y="3429000"/>
                </a:lnTo>
                <a:lnTo>
                  <a:pt x="2395994" y="3429000"/>
                </a:lnTo>
                <a:lnTo>
                  <a:pt x="2392863" y="3423964"/>
                </a:lnTo>
                <a:cubicBezTo>
                  <a:pt x="2286592" y="3268030"/>
                  <a:pt x="2128210" y="3101604"/>
                  <a:pt x="2017589" y="3064982"/>
                </a:cubicBezTo>
                <a:cubicBezTo>
                  <a:pt x="2065428" y="3096607"/>
                  <a:pt x="2108651" y="3129340"/>
                  <a:pt x="2147336" y="3165052"/>
                </a:cubicBezTo>
                <a:cubicBezTo>
                  <a:pt x="2168131" y="3184249"/>
                  <a:pt x="2188032" y="3204414"/>
                  <a:pt x="2207047" y="3225540"/>
                </a:cubicBezTo>
                <a:cubicBezTo>
                  <a:pt x="2240670" y="3262852"/>
                  <a:pt x="2268864" y="3304110"/>
                  <a:pt x="2299106" y="3349931"/>
                </a:cubicBezTo>
                <a:lnTo>
                  <a:pt x="2314430" y="3372144"/>
                </a:lnTo>
                <a:lnTo>
                  <a:pt x="2352406" y="3429000"/>
                </a:lnTo>
                <a:lnTo>
                  <a:pt x="2314492" y="3429000"/>
                </a:lnTo>
                <a:lnTo>
                  <a:pt x="2288095" y="3389030"/>
                </a:lnTo>
                <a:lnTo>
                  <a:pt x="2272768" y="3366822"/>
                </a:lnTo>
                <a:cubicBezTo>
                  <a:pt x="2242565" y="3321921"/>
                  <a:pt x="2214890" y="3282042"/>
                  <a:pt x="2182715" y="3246071"/>
                </a:cubicBezTo>
                <a:cubicBezTo>
                  <a:pt x="2139301" y="3197043"/>
                  <a:pt x="2090046" y="3153375"/>
                  <a:pt x="2032061" y="3112380"/>
                </a:cubicBezTo>
                <a:cubicBezTo>
                  <a:pt x="2113005" y="3203219"/>
                  <a:pt x="2185837" y="3300905"/>
                  <a:pt x="2257220" y="3397257"/>
                </a:cubicBezTo>
                <a:lnTo>
                  <a:pt x="2281324" y="3429000"/>
                </a:lnTo>
                <a:lnTo>
                  <a:pt x="2242860" y="3429000"/>
                </a:lnTo>
                <a:lnTo>
                  <a:pt x="2232818" y="3415926"/>
                </a:lnTo>
                <a:cubicBezTo>
                  <a:pt x="2156524" y="3313256"/>
                  <a:pt x="2077809" y="3208351"/>
                  <a:pt x="1990172" y="3113121"/>
                </a:cubicBezTo>
                <a:cubicBezTo>
                  <a:pt x="2025229" y="3186236"/>
                  <a:pt x="2072239" y="3261202"/>
                  <a:pt x="2124090" y="3332017"/>
                </a:cubicBezTo>
                <a:lnTo>
                  <a:pt x="2200380" y="3429000"/>
                </a:lnTo>
                <a:lnTo>
                  <a:pt x="2147507" y="3429000"/>
                </a:lnTo>
                <a:lnTo>
                  <a:pt x="2070668" y="3332520"/>
                </a:lnTo>
                <a:cubicBezTo>
                  <a:pt x="2050397" y="3303060"/>
                  <a:pt x="1955949" y="3095860"/>
                  <a:pt x="1975142" y="3156570"/>
                </a:cubicBezTo>
                <a:cubicBezTo>
                  <a:pt x="1998651" y="3232010"/>
                  <a:pt x="2025657" y="3307543"/>
                  <a:pt x="2050035" y="3384345"/>
                </a:cubicBezTo>
                <a:lnTo>
                  <a:pt x="2063025" y="3429000"/>
                </a:lnTo>
                <a:lnTo>
                  <a:pt x="2021675" y="3429000"/>
                </a:lnTo>
                <a:lnTo>
                  <a:pt x="2019308" y="3418118"/>
                </a:lnTo>
                <a:cubicBezTo>
                  <a:pt x="1994223" y="3319278"/>
                  <a:pt x="1963999" y="3221518"/>
                  <a:pt x="1938835" y="3122160"/>
                </a:cubicBezTo>
                <a:cubicBezTo>
                  <a:pt x="1929908" y="3190047"/>
                  <a:pt x="1941143" y="3261322"/>
                  <a:pt x="1953230" y="3330699"/>
                </a:cubicBezTo>
                <a:lnTo>
                  <a:pt x="1956763" y="3349191"/>
                </a:lnTo>
                <a:lnTo>
                  <a:pt x="1967925" y="3429000"/>
                </a:lnTo>
                <a:lnTo>
                  <a:pt x="1936622" y="3429000"/>
                </a:lnTo>
                <a:lnTo>
                  <a:pt x="1926261" y="3355064"/>
                </a:lnTo>
                <a:lnTo>
                  <a:pt x="1922724" y="3336577"/>
                </a:lnTo>
                <a:cubicBezTo>
                  <a:pt x="1915473" y="3294948"/>
                  <a:pt x="1907737" y="3252875"/>
                  <a:pt x="1904650" y="3210616"/>
                </a:cubicBezTo>
                <a:lnTo>
                  <a:pt x="1885273" y="3429000"/>
                </a:lnTo>
                <a:lnTo>
                  <a:pt x="1854363" y="3429000"/>
                </a:lnTo>
                <a:lnTo>
                  <a:pt x="1880391" y="3174796"/>
                </a:lnTo>
                <a:cubicBezTo>
                  <a:pt x="1857032" y="3207864"/>
                  <a:pt x="1833268" y="3242346"/>
                  <a:pt x="1818273" y="3286729"/>
                </a:cubicBezTo>
                <a:cubicBezTo>
                  <a:pt x="1804852" y="3326735"/>
                  <a:pt x="1797634" y="3369725"/>
                  <a:pt x="1794691" y="3414239"/>
                </a:cubicBezTo>
                <a:cubicBezTo>
                  <a:pt x="1794765" y="3419159"/>
                  <a:pt x="1794840" y="3424080"/>
                  <a:pt x="1794914" y="3429000"/>
                </a:cubicBezTo>
                <a:lnTo>
                  <a:pt x="1746128" y="3429000"/>
                </a:lnTo>
                <a:lnTo>
                  <a:pt x="1753934" y="3295796"/>
                </a:lnTo>
                <a:cubicBezTo>
                  <a:pt x="1761216" y="3245140"/>
                  <a:pt x="1773366" y="3194443"/>
                  <a:pt x="1792053" y="3143396"/>
                </a:cubicBezTo>
                <a:cubicBezTo>
                  <a:pt x="1831929" y="3034223"/>
                  <a:pt x="1865036" y="2965363"/>
                  <a:pt x="1862248" y="2837397"/>
                </a:cubicBezTo>
                <a:cubicBezTo>
                  <a:pt x="1860953" y="2758277"/>
                  <a:pt x="1859762" y="2681946"/>
                  <a:pt x="1862250" y="2604531"/>
                </a:cubicBezTo>
                <a:cubicBezTo>
                  <a:pt x="1629459" y="2804327"/>
                  <a:pt x="1412286" y="3022119"/>
                  <a:pt x="1211999" y="3254610"/>
                </a:cubicBezTo>
                <a:cubicBezTo>
                  <a:pt x="1212594" y="3257848"/>
                  <a:pt x="1213637" y="3260601"/>
                  <a:pt x="1213266" y="3262947"/>
                </a:cubicBezTo>
                <a:cubicBezTo>
                  <a:pt x="1207239" y="3316048"/>
                  <a:pt x="1203941" y="3368982"/>
                  <a:pt x="1203370" y="3421676"/>
                </a:cubicBezTo>
                <a:cubicBezTo>
                  <a:pt x="1203470" y="3424117"/>
                  <a:pt x="1203571" y="3426559"/>
                  <a:pt x="1203671" y="3429000"/>
                </a:cubicBezTo>
                <a:lnTo>
                  <a:pt x="1143180" y="3429000"/>
                </a:lnTo>
                <a:cubicBezTo>
                  <a:pt x="1142845" y="3398348"/>
                  <a:pt x="1142511" y="3367697"/>
                  <a:pt x="1142176" y="3337045"/>
                </a:cubicBezTo>
                <a:lnTo>
                  <a:pt x="1067484" y="3429000"/>
                </a:lnTo>
                <a:lnTo>
                  <a:pt x="953928" y="3429000"/>
                </a:lnTo>
                <a:lnTo>
                  <a:pt x="959715" y="3421185"/>
                </a:lnTo>
                <a:cubicBezTo>
                  <a:pt x="1122351" y="3213955"/>
                  <a:pt x="1297493" y="3016464"/>
                  <a:pt x="1483788" y="2830174"/>
                </a:cubicBezTo>
                <a:cubicBezTo>
                  <a:pt x="1354519" y="2823700"/>
                  <a:pt x="1219786" y="2843526"/>
                  <a:pt x="1100671" y="2823137"/>
                </a:cubicBezTo>
                <a:cubicBezTo>
                  <a:pt x="1097473" y="2824667"/>
                  <a:pt x="1093344" y="2826226"/>
                  <a:pt x="1090144" y="2827748"/>
                </a:cubicBezTo>
                <a:cubicBezTo>
                  <a:pt x="1093160" y="2833221"/>
                  <a:pt x="1095726" y="2839172"/>
                  <a:pt x="1095872" y="2842892"/>
                </a:cubicBezTo>
                <a:cubicBezTo>
                  <a:pt x="1117034" y="3185754"/>
                  <a:pt x="501310" y="3336589"/>
                  <a:pt x="262785" y="3416450"/>
                </a:cubicBezTo>
                <a:cubicBezTo>
                  <a:pt x="240730" y="3423851"/>
                  <a:pt x="197167" y="3359461"/>
                  <a:pt x="209968" y="3341713"/>
                </a:cubicBezTo>
                <a:cubicBezTo>
                  <a:pt x="383281" y="3098661"/>
                  <a:pt x="615742" y="2948713"/>
                  <a:pt x="873460" y="2824768"/>
                </a:cubicBezTo>
                <a:cubicBezTo>
                  <a:pt x="626943" y="2762900"/>
                  <a:pt x="365733" y="2531633"/>
                  <a:pt x="192686" y="2420257"/>
                </a:cubicBezTo>
                <a:cubicBezTo>
                  <a:pt x="116185" y="2370690"/>
                  <a:pt x="52073" y="2325165"/>
                  <a:pt x="4696" y="2268668"/>
                </a:cubicBezTo>
                <a:lnTo>
                  <a:pt x="0" y="2260984"/>
                </a:lnTo>
                <a:lnTo>
                  <a:pt x="0" y="2084472"/>
                </a:lnTo>
                <a:lnTo>
                  <a:pt x="174101" y="2191277"/>
                </a:lnTo>
                <a:cubicBezTo>
                  <a:pt x="413334" y="2330164"/>
                  <a:pt x="660435" y="2456160"/>
                  <a:pt x="891800" y="2607935"/>
                </a:cubicBezTo>
                <a:cubicBezTo>
                  <a:pt x="944884" y="2642606"/>
                  <a:pt x="1012106" y="2716300"/>
                  <a:pt x="1072219" y="2740443"/>
                </a:cubicBezTo>
                <a:cubicBezTo>
                  <a:pt x="1072700" y="2740886"/>
                  <a:pt x="1073629" y="2740850"/>
                  <a:pt x="1074117" y="2741301"/>
                </a:cubicBezTo>
                <a:cubicBezTo>
                  <a:pt x="1077423" y="2742567"/>
                  <a:pt x="1080285" y="2744315"/>
                  <a:pt x="1083114" y="2745131"/>
                </a:cubicBezTo>
                <a:cubicBezTo>
                  <a:pt x="1205686" y="2782148"/>
                  <a:pt x="1403553" y="2733717"/>
                  <a:pt x="1543010" y="2762140"/>
                </a:cubicBezTo>
                <a:cubicBezTo>
                  <a:pt x="1545352" y="2762516"/>
                  <a:pt x="1548218" y="2764258"/>
                  <a:pt x="1551080" y="2766006"/>
                </a:cubicBezTo>
                <a:cubicBezTo>
                  <a:pt x="1796784" y="2527970"/>
                  <a:pt x="2061981" y="2311521"/>
                  <a:pt x="2345443" y="2120882"/>
                </a:cubicBezTo>
                <a:cubicBezTo>
                  <a:pt x="2141371" y="2118786"/>
                  <a:pt x="1930334" y="2175666"/>
                  <a:pt x="1721499" y="2170969"/>
                </a:cubicBezTo>
                <a:cubicBezTo>
                  <a:pt x="1398951" y="2164309"/>
                  <a:pt x="1081337" y="2118329"/>
                  <a:pt x="767716" y="2043768"/>
                </a:cubicBezTo>
                <a:cubicBezTo>
                  <a:pt x="753133" y="2040162"/>
                  <a:pt x="700946" y="1969599"/>
                  <a:pt x="722147" y="1964091"/>
                </a:cubicBezTo>
                <a:cubicBezTo>
                  <a:pt x="968781" y="1900673"/>
                  <a:pt x="1232259" y="1897588"/>
                  <a:pt x="1485552" y="1884202"/>
                </a:cubicBezTo>
                <a:cubicBezTo>
                  <a:pt x="1722589" y="1871930"/>
                  <a:pt x="1934026" y="1883502"/>
                  <a:pt x="2143004" y="1973420"/>
                </a:cubicBezTo>
                <a:cubicBezTo>
                  <a:pt x="2072259" y="1892879"/>
                  <a:pt x="2001915" y="1810927"/>
                  <a:pt x="1933391" y="1727971"/>
                </a:cubicBezTo>
                <a:cubicBezTo>
                  <a:pt x="1884964" y="1669829"/>
                  <a:pt x="1830279" y="1618453"/>
                  <a:pt x="1827118" y="1539410"/>
                </a:cubicBezTo>
                <a:cubicBezTo>
                  <a:pt x="1826899" y="1533830"/>
                  <a:pt x="1831287" y="1527131"/>
                  <a:pt x="1837349" y="1527357"/>
                </a:cubicBezTo>
                <a:cubicBezTo>
                  <a:pt x="1954786" y="1529180"/>
                  <a:pt x="2095955" y="1670243"/>
                  <a:pt x="2162835" y="1758853"/>
                </a:cubicBezTo>
                <a:cubicBezTo>
                  <a:pt x="2223806" y="1839314"/>
                  <a:pt x="2261117" y="1933764"/>
                  <a:pt x="2257167" y="2033123"/>
                </a:cubicBezTo>
                <a:cubicBezTo>
                  <a:pt x="2258619" y="2034463"/>
                  <a:pt x="2260110" y="2036731"/>
                  <a:pt x="2261598" y="2038998"/>
                </a:cubicBezTo>
                <a:cubicBezTo>
                  <a:pt x="2319293" y="2037627"/>
                  <a:pt x="2377620" y="2040418"/>
                  <a:pt x="2437177" y="2050608"/>
                </a:cubicBezTo>
                <a:cubicBezTo>
                  <a:pt x="2440002" y="2051429"/>
                  <a:pt x="2442387" y="2052726"/>
                  <a:pt x="2445247" y="2054476"/>
                </a:cubicBezTo>
                <a:cubicBezTo>
                  <a:pt x="2542410" y="1991910"/>
                  <a:pt x="2642483" y="1932023"/>
                  <a:pt x="2743626" y="1875819"/>
                </a:cubicBezTo>
                <a:cubicBezTo>
                  <a:pt x="2843877" y="1820576"/>
                  <a:pt x="2945694" y="1769471"/>
                  <a:pt x="3048102" y="1721595"/>
                </a:cubicBezTo>
                <a:cubicBezTo>
                  <a:pt x="2585795" y="1725639"/>
                  <a:pt x="2153807" y="1567795"/>
                  <a:pt x="1799414" y="1265732"/>
                </a:cubicBezTo>
                <a:cubicBezTo>
                  <a:pt x="1791709" y="1259523"/>
                  <a:pt x="1742423" y="1191635"/>
                  <a:pt x="1771735" y="1190929"/>
                </a:cubicBezTo>
                <a:cubicBezTo>
                  <a:pt x="2256142" y="1180405"/>
                  <a:pt x="2784409" y="1241721"/>
                  <a:pt x="3104273" y="1647159"/>
                </a:cubicBezTo>
                <a:cubicBezTo>
                  <a:pt x="3108183" y="1651663"/>
                  <a:pt x="3110711" y="1656686"/>
                  <a:pt x="3113245" y="1661705"/>
                </a:cubicBezTo>
                <a:cubicBezTo>
                  <a:pt x="3118189" y="1668958"/>
                  <a:pt x="3122727" y="1677622"/>
                  <a:pt x="3126294" y="1685400"/>
                </a:cubicBezTo>
                <a:cubicBezTo>
                  <a:pt x="3390302" y="1567262"/>
                  <a:pt x="3661785" y="1473036"/>
                  <a:pt x="3937433" y="1401473"/>
                </a:cubicBezTo>
                <a:cubicBezTo>
                  <a:pt x="3836176" y="1303523"/>
                  <a:pt x="3721785" y="1191668"/>
                  <a:pt x="3590475" y="1168974"/>
                </a:cubicBezTo>
                <a:cubicBezTo>
                  <a:pt x="3435249" y="1142111"/>
                  <a:pt x="3264279" y="1187605"/>
                  <a:pt x="3100264" y="1150845"/>
                </a:cubicBezTo>
                <a:cubicBezTo>
                  <a:pt x="2787310" y="1081393"/>
                  <a:pt x="2468738" y="941372"/>
                  <a:pt x="2183576" y="798150"/>
                </a:cubicBezTo>
                <a:cubicBezTo>
                  <a:pt x="2170260" y="791226"/>
                  <a:pt x="2115765" y="721220"/>
                  <a:pt x="2151029" y="717947"/>
                </a:cubicBezTo>
                <a:cubicBezTo>
                  <a:pt x="2677991" y="665203"/>
                  <a:pt x="3159089" y="688356"/>
                  <a:pt x="3563434" y="1040115"/>
                </a:cubicBezTo>
                <a:lnTo>
                  <a:pt x="3177952" y="228386"/>
                </a:lnTo>
                <a:cubicBezTo>
                  <a:pt x="3171337" y="214210"/>
                  <a:pt x="3161442" y="176414"/>
                  <a:pt x="3189263" y="196726"/>
                </a:cubicBezTo>
                <a:cubicBezTo>
                  <a:pt x="3348177" y="315655"/>
                  <a:pt x="3463235" y="479187"/>
                  <a:pt x="3560912" y="650863"/>
                </a:cubicBezTo>
                <a:cubicBezTo>
                  <a:pt x="3646545" y="800668"/>
                  <a:pt x="3658964" y="924983"/>
                  <a:pt x="3626636" y="1083230"/>
                </a:cubicBezTo>
                <a:cubicBezTo>
                  <a:pt x="3635603" y="1086129"/>
                  <a:pt x="3644081" y="1088586"/>
                  <a:pt x="3653088" y="1092417"/>
                </a:cubicBezTo>
                <a:cubicBezTo>
                  <a:pt x="3765052" y="1143828"/>
                  <a:pt x="3892199" y="1295230"/>
                  <a:pt x="3988128" y="1388267"/>
                </a:cubicBezTo>
                <a:cubicBezTo>
                  <a:pt x="4265269" y="1318971"/>
                  <a:pt x="4547054" y="1272774"/>
                  <a:pt x="4830582" y="1247000"/>
                </a:cubicBezTo>
                <a:lnTo>
                  <a:pt x="4830100" y="1246554"/>
                </a:lnTo>
                <a:cubicBezTo>
                  <a:pt x="4727027" y="940030"/>
                  <a:pt x="4271973" y="904199"/>
                  <a:pt x="4036318" y="718013"/>
                </a:cubicBezTo>
                <a:cubicBezTo>
                  <a:pt x="3810777" y="540273"/>
                  <a:pt x="3654591" y="291297"/>
                  <a:pt x="3432098" y="108312"/>
                </a:cubicBezTo>
                <a:cubicBezTo>
                  <a:pt x="3405134" y="86099"/>
                  <a:pt x="3391592" y="15385"/>
                  <a:pt x="3446761" y="32278"/>
                </a:cubicBezTo>
                <a:cubicBezTo>
                  <a:pt x="3801752" y="139638"/>
                  <a:pt x="4119982" y="317863"/>
                  <a:pt x="4419733" y="534555"/>
                </a:cubicBezTo>
                <a:cubicBezTo>
                  <a:pt x="4597168" y="662520"/>
                  <a:pt x="4760991" y="799417"/>
                  <a:pt x="4781371" y="1029604"/>
                </a:cubicBezTo>
                <a:cubicBezTo>
                  <a:pt x="4781562" y="1034257"/>
                  <a:pt x="4780772" y="1038014"/>
                  <a:pt x="4780440" y="1041290"/>
                </a:cubicBezTo>
                <a:cubicBezTo>
                  <a:pt x="4830364" y="1090056"/>
                  <a:pt x="4870983" y="1150844"/>
                  <a:pt x="4898954" y="1233092"/>
                </a:cubicBezTo>
                <a:cubicBezTo>
                  <a:pt x="4900480" y="1236288"/>
                  <a:pt x="4900107" y="1238630"/>
                  <a:pt x="4900699" y="1241867"/>
                </a:cubicBezTo>
                <a:cubicBezTo>
                  <a:pt x="5170915" y="1220815"/>
                  <a:pt x="5442360" y="1218817"/>
                  <a:pt x="5714511" y="1234483"/>
                </a:cubicBezTo>
                <a:cubicBezTo>
                  <a:pt x="5651495" y="1126157"/>
                  <a:pt x="5582088" y="1020879"/>
                  <a:pt x="5464793" y="964556"/>
                </a:cubicBezTo>
                <a:cubicBezTo>
                  <a:pt x="5463384" y="964148"/>
                  <a:pt x="5462860" y="962770"/>
                  <a:pt x="5461897" y="961879"/>
                </a:cubicBezTo>
                <a:cubicBezTo>
                  <a:pt x="5031826" y="876789"/>
                  <a:pt x="4661031" y="392458"/>
                  <a:pt x="4399417" y="23573"/>
                </a:cubicBezTo>
                <a:lnTo>
                  <a:pt x="4382818" y="0"/>
                </a:lnTo>
                <a:close/>
                <a:moveTo>
                  <a:pt x="1890928" y="0"/>
                </a:moveTo>
                <a:lnTo>
                  <a:pt x="1994713" y="0"/>
                </a:lnTo>
                <a:lnTo>
                  <a:pt x="1931354" y="46950"/>
                </a:lnTo>
                <a:cubicBezTo>
                  <a:pt x="1877666" y="83934"/>
                  <a:pt x="1822568" y="119048"/>
                  <a:pt x="1765923" y="152043"/>
                </a:cubicBezTo>
                <a:cubicBezTo>
                  <a:pt x="1744896" y="164696"/>
                  <a:pt x="1723857" y="174555"/>
                  <a:pt x="1702258" y="183286"/>
                </a:cubicBezTo>
                <a:cubicBezTo>
                  <a:pt x="1664333" y="221747"/>
                  <a:pt x="1731601" y="160836"/>
                  <a:pt x="1538370" y="382804"/>
                </a:cubicBezTo>
                <a:cubicBezTo>
                  <a:pt x="1278852" y="821311"/>
                  <a:pt x="915356" y="1171566"/>
                  <a:pt x="542867" y="1515092"/>
                </a:cubicBezTo>
                <a:cubicBezTo>
                  <a:pt x="521291" y="1535055"/>
                  <a:pt x="503482" y="1450596"/>
                  <a:pt x="515800" y="1433180"/>
                </a:cubicBezTo>
                <a:cubicBezTo>
                  <a:pt x="664236" y="1221055"/>
                  <a:pt x="747224" y="973666"/>
                  <a:pt x="909145" y="770225"/>
                </a:cubicBezTo>
                <a:cubicBezTo>
                  <a:pt x="998789" y="657824"/>
                  <a:pt x="1101084" y="562246"/>
                  <a:pt x="1214067" y="479561"/>
                </a:cubicBezTo>
                <a:cubicBezTo>
                  <a:pt x="1023317" y="544399"/>
                  <a:pt x="824392" y="591568"/>
                  <a:pt x="640967" y="676601"/>
                </a:cubicBezTo>
                <a:cubicBezTo>
                  <a:pt x="458381" y="761213"/>
                  <a:pt x="284593" y="863005"/>
                  <a:pt x="112563" y="967952"/>
                </a:cubicBezTo>
                <a:lnTo>
                  <a:pt x="0" y="1037006"/>
                </a:lnTo>
                <a:lnTo>
                  <a:pt x="0" y="804763"/>
                </a:lnTo>
                <a:lnTo>
                  <a:pt x="36881" y="771118"/>
                </a:lnTo>
                <a:cubicBezTo>
                  <a:pt x="302143" y="533792"/>
                  <a:pt x="585478" y="311226"/>
                  <a:pt x="910534" y="200753"/>
                </a:cubicBezTo>
                <a:cubicBezTo>
                  <a:pt x="1140280" y="122663"/>
                  <a:pt x="1356783" y="195873"/>
                  <a:pt x="1578717" y="146982"/>
                </a:cubicBezTo>
                <a:cubicBezTo>
                  <a:pt x="1683404" y="123672"/>
                  <a:pt x="1787691" y="70445"/>
                  <a:pt x="1887945" y="2196"/>
                </a:cubicBezTo>
                <a:lnTo>
                  <a:pt x="1890928"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2" name="Rectangle 71">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199"/>
            <a:ext cx="11277600" cy="5943602"/>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TextBox 2">
            <a:extLst>
              <a:ext uri="{FF2B5EF4-FFF2-40B4-BE49-F238E27FC236}">
                <a16:creationId xmlns:a16="http://schemas.microsoft.com/office/drawing/2014/main" id="{4E3D807B-67FD-091B-EF41-B759818F5101}"/>
              </a:ext>
            </a:extLst>
          </p:cNvPr>
          <p:cNvSpPr txBox="1"/>
          <p:nvPr/>
        </p:nvSpPr>
        <p:spPr>
          <a:xfrm>
            <a:off x="660400" y="1733956"/>
            <a:ext cx="10443028" cy="4708981"/>
          </a:xfrm>
          <a:prstGeom prst="rect">
            <a:avLst/>
          </a:prstGeom>
          <a:noFill/>
        </p:spPr>
        <p:txBody>
          <a:bodyPr wrap="square" rtlCol="0">
            <a:spAutoFit/>
          </a:bodyPr>
          <a:lstStyle/>
          <a:p>
            <a:pPr marL="571500" indent="-571500">
              <a:buFont typeface="Arial" panose="020B0604020202020204" pitchFamily="34" charset="0"/>
              <a:buChar char="•"/>
            </a:pPr>
            <a:r>
              <a:rPr lang="en-US" sz="2000" b="1" dirty="0">
                <a:solidFill>
                  <a:schemeClr val="accent2"/>
                </a:solidFill>
              </a:rPr>
              <a:t>WSCJTC can investigate complaints against certified Peace Officers if the alleged occurrences may lead to decertification under RCW 43.101.105. Use of Force related occurrences listed in RCW 43.101.105 include any time an Officer:</a:t>
            </a:r>
          </a:p>
          <a:p>
            <a:endParaRPr lang="en-US" sz="2000" b="1" dirty="0">
              <a:solidFill>
                <a:schemeClr val="accent2"/>
              </a:solidFill>
            </a:endParaRPr>
          </a:p>
          <a:p>
            <a:pPr marL="571500" indent="-571500">
              <a:buFont typeface="Arial" panose="020B0604020202020204" pitchFamily="34" charset="0"/>
              <a:buChar char="•"/>
            </a:pPr>
            <a:r>
              <a:rPr lang="en-US" sz="2000" b="1" i="1" dirty="0">
                <a:solidFill>
                  <a:srgbClr val="000000"/>
                </a:solidFill>
                <a:effectLst/>
              </a:rPr>
              <a:t>Has been terminated by the employing agency or otherwise separated from the employing agency after engaging in, or was found by a court to have engaged in, the use of force which resulted in death or serious injury and the use of force violated the law</a:t>
            </a:r>
          </a:p>
          <a:p>
            <a:endParaRPr lang="en-US" sz="2000" b="1" i="1" dirty="0">
              <a:solidFill>
                <a:schemeClr val="accent2"/>
              </a:solidFill>
              <a:effectLst/>
            </a:endParaRPr>
          </a:p>
          <a:p>
            <a:pPr marL="571500" indent="-571500">
              <a:buFont typeface="Arial" panose="020B0604020202020204" pitchFamily="34" charset="0"/>
              <a:buChar char="•"/>
            </a:pPr>
            <a:r>
              <a:rPr lang="en-US" sz="2000" b="1" i="1" dirty="0">
                <a:solidFill>
                  <a:srgbClr val="000000"/>
                </a:solidFill>
                <a:effectLst/>
              </a:rPr>
              <a:t>Was in a position to intervene to end the excessive use of force and failed to do so</a:t>
            </a:r>
          </a:p>
          <a:p>
            <a:endParaRPr lang="en-US" sz="2000" b="1" i="1" dirty="0">
              <a:solidFill>
                <a:srgbClr val="000000"/>
              </a:solidFill>
              <a:effectLst/>
            </a:endParaRPr>
          </a:p>
          <a:p>
            <a:pPr marL="571500" indent="-571500">
              <a:buFont typeface="Arial" panose="020B0604020202020204" pitchFamily="34" charset="0"/>
              <a:buChar char="•"/>
            </a:pPr>
            <a:r>
              <a:rPr lang="en-US" sz="2000" b="1" i="1" dirty="0">
                <a:solidFill>
                  <a:srgbClr val="000000"/>
                </a:solidFill>
                <a:effectLst/>
              </a:rPr>
              <a:t>Engaged in a use of force that could reasonably be expected to cause physical injury, and the use of force violated the law or policy of the officer's employer</a:t>
            </a:r>
            <a:endParaRPr lang="en-US" sz="2000" b="1" i="1" dirty="0">
              <a:solidFill>
                <a:schemeClr val="accent2"/>
              </a:solidFill>
            </a:endParaRPr>
          </a:p>
          <a:p>
            <a:pPr marL="571500" indent="-571500">
              <a:buFont typeface="Arial" panose="020B0604020202020204" pitchFamily="34" charset="0"/>
              <a:buChar char="•"/>
            </a:pPr>
            <a:endParaRPr lang="en-US" sz="2000" b="1" dirty="0">
              <a:solidFill>
                <a:schemeClr val="accent2"/>
              </a:solidFill>
            </a:endParaRPr>
          </a:p>
          <a:p>
            <a:endParaRPr lang="en-US" sz="2000" b="1" dirty="0">
              <a:solidFill>
                <a:schemeClr val="accent2"/>
              </a:solidFill>
            </a:endParaRPr>
          </a:p>
          <a:p>
            <a:pPr marL="571500" indent="-571500">
              <a:buFont typeface="Arial" panose="020B0604020202020204" pitchFamily="34" charset="0"/>
              <a:buChar char="•"/>
            </a:pPr>
            <a:endParaRPr lang="en-US" sz="2000" b="1" dirty="0">
              <a:solidFill>
                <a:schemeClr val="accent2"/>
              </a:solidFill>
            </a:endParaRPr>
          </a:p>
        </p:txBody>
      </p:sp>
      <p:sp>
        <p:nvSpPr>
          <p:cNvPr id="5" name="Title 4">
            <a:extLst>
              <a:ext uri="{FF2B5EF4-FFF2-40B4-BE49-F238E27FC236}">
                <a16:creationId xmlns:a16="http://schemas.microsoft.com/office/drawing/2014/main" id="{3AB6960C-576D-82FC-433F-5A75457D1CF5}"/>
              </a:ext>
            </a:extLst>
          </p:cNvPr>
          <p:cNvSpPr>
            <a:spLocks noGrp="1"/>
          </p:cNvSpPr>
          <p:nvPr>
            <p:ph type="title"/>
          </p:nvPr>
        </p:nvSpPr>
        <p:spPr>
          <a:xfrm>
            <a:off x="660399" y="805213"/>
            <a:ext cx="10443029" cy="830997"/>
          </a:xfrm>
        </p:spPr>
        <p:txBody>
          <a:bodyPr/>
          <a:lstStyle/>
          <a:p>
            <a:r>
              <a:rPr lang="en-US" dirty="0"/>
              <a:t>Criminal Justice Training Commission</a:t>
            </a:r>
          </a:p>
        </p:txBody>
      </p:sp>
    </p:spTree>
    <p:extLst>
      <p:ext uri="{BB962C8B-B14F-4D97-AF65-F5344CB8AC3E}">
        <p14:creationId xmlns:p14="http://schemas.microsoft.com/office/powerpoint/2010/main" val="69687943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2">
            <a:extLst>
              <a:ext uri="{FF2B5EF4-FFF2-40B4-BE49-F238E27FC236}">
                <a16:creationId xmlns:a16="http://schemas.microsoft.com/office/drawing/2014/main" id="{34CA8063-1DFC-8718-E744-88805C304312}"/>
              </a:ext>
            </a:extLst>
          </p:cNvPr>
          <p:cNvSpPr>
            <a:spLocks noGrp="1"/>
          </p:cNvSpPr>
          <p:nvPr>
            <p:ph type="title"/>
          </p:nvPr>
        </p:nvSpPr>
        <p:spPr>
          <a:xfrm>
            <a:off x="4096846" y="2576760"/>
            <a:ext cx="3924935" cy="1695637"/>
          </a:xfrm>
        </p:spPr>
        <p:txBody>
          <a:bodyPr/>
          <a:lstStyle/>
          <a:p>
            <a:r>
              <a:rPr lang="en-US" dirty="0"/>
              <a:t>Questions?</a:t>
            </a:r>
          </a:p>
        </p:txBody>
      </p:sp>
    </p:spTree>
    <p:extLst>
      <p:ext uri="{BB962C8B-B14F-4D97-AF65-F5344CB8AC3E}">
        <p14:creationId xmlns:p14="http://schemas.microsoft.com/office/powerpoint/2010/main" val="1805114394"/>
      </p:ext>
    </p:extLst>
  </p:cSld>
  <p:clrMapOvr>
    <a:masterClrMapping/>
  </p:clrMapOvr>
</p:sld>
</file>

<file path=ppt/theme/theme1.xml><?xml version="1.0" encoding="utf-8"?>
<a:theme xmlns:a="http://schemas.openxmlformats.org/drawingml/2006/main" name="Office Theme">
  <a:themeElements>
    <a:clrScheme name="Geometric Presentation">
      <a:dk1>
        <a:sysClr val="windowText" lastClr="000000"/>
      </a:dk1>
      <a:lt1>
        <a:sysClr val="window" lastClr="FFFFFF"/>
      </a:lt1>
      <a:dk2>
        <a:srgbClr val="44546A"/>
      </a:dk2>
      <a:lt2>
        <a:srgbClr val="ACCBF9"/>
      </a:lt2>
      <a:accent1>
        <a:srgbClr val="5C83C4"/>
      </a:accent1>
      <a:accent2>
        <a:srgbClr val="2C599D"/>
      </a:accent2>
      <a:accent3>
        <a:srgbClr val="1A3B70"/>
      </a:accent3>
      <a:accent4>
        <a:srgbClr val="FA6F1A"/>
      </a:accent4>
      <a:accent5>
        <a:srgbClr val="11224E"/>
      </a:accent5>
      <a:accent6>
        <a:srgbClr val="9D90A0"/>
      </a:accent6>
      <a:hlink>
        <a:srgbClr val="9454C3"/>
      </a:hlink>
      <a:folHlink>
        <a:srgbClr val="3EBBF0"/>
      </a:folHlink>
    </a:clrScheme>
    <a:fontScheme name="Custom 147">
      <a:majorFont>
        <a:latin typeface="Corbel"/>
        <a:ea typeface=""/>
        <a:cs typeface=""/>
      </a:majorFont>
      <a:minorFont>
        <a:latin typeface="Calibri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tf16411253_LW_v2" id="{C590A786-F65F-42F6-9E48-12C78E3C86B3}" vid="{FEE92C9D-6350-4ECD-87A4-004D12BB2B19}"/>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Status xmlns="71af3243-3dd4-4a8d-8c0d-dd76da1f02a5">Not started</Status>
    <MediaServiceKeyPoints xmlns="71af3243-3dd4-4a8d-8c0d-dd76da1f02a5"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12" ma:contentTypeDescription="Create a new document." ma:contentTypeScope="" ma:versionID="426e97fa315356fffbdcd9876fe988c2">
  <xsd:schema xmlns:xsd="http://www.w3.org/2001/XMLSchema" xmlns:xs="http://www.w3.org/2001/XMLSchema" xmlns:p="http://schemas.microsoft.com/office/2006/metadata/properties" xmlns:ns2="71af3243-3dd4-4a8d-8c0d-dd76da1f02a5" xmlns:ns3="16c05727-aa75-4e4a-9b5f-8a80a1165891" targetNamespace="http://schemas.microsoft.com/office/2006/metadata/properties" ma:root="true" ma:fieldsID="14b8f0def80e6d70ce3def20c90759ae" ns2:_="" ns3:_="">
    <xsd:import namespace="71af3243-3dd4-4a8d-8c0d-dd76da1f02a5"/>
    <xsd:import namespace="16c05727-aa75-4e4a-9b5f-8a80a1165891"/>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5D99ABA-76CE-4A8E-B5F0-C051B96628DE}">
  <ds:schemaRefs>
    <ds:schemaRef ds:uri="http://schemas.microsoft.com/sharepoint/v3/contenttype/forms"/>
  </ds:schemaRefs>
</ds:datastoreItem>
</file>

<file path=customXml/itemProps2.xml><?xml version="1.0" encoding="utf-8"?>
<ds:datastoreItem xmlns:ds="http://schemas.openxmlformats.org/officeDocument/2006/customXml" ds:itemID="{4DEA9014-ED64-4558-B1E1-D03F0EE32BEB}">
  <ds:schemaRefs>
    <ds:schemaRef ds:uri="http://schemas.microsoft.com/office/2006/metadata/properties"/>
    <ds:schemaRef ds:uri="http://schemas.microsoft.com/office/infopath/2007/PartnerControls"/>
    <ds:schemaRef ds:uri="71af3243-3dd4-4a8d-8c0d-dd76da1f02a5"/>
  </ds:schemaRefs>
</ds:datastoreItem>
</file>

<file path=customXml/itemProps3.xml><?xml version="1.0" encoding="utf-8"?>
<ds:datastoreItem xmlns:ds="http://schemas.openxmlformats.org/officeDocument/2006/customXml" ds:itemID="{B19EB750-A6DA-4BE8-B87B-FC499FE7336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1af3243-3dd4-4a8d-8c0d-dd76da1f02a5"/>
    <ds:schemaRef ds:uri="16c05727-aa75-4e4a-9b5f-8a80a116589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Geometric presentation</Template>
  <TotalTime>12516</TotalTime>
  <Words>4554</Words>
  <Application>Microsoft Office PowerPoint</Application>
  <PresentationFormat>Widescreen</PresentationFormat>
  <Paragraphs>319</Paragraphs>
  <Slides>58</Slides>
  <Notes>1</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58</vt:i4>
      </vt:variant>
    </vt:vector>
  </HeadingPairs>
  <TitlesOfParts>
    <vt:vector size="65" baseType="lpstr">
      <vt:lpstr>Arial</vt:lpstr>
      <vt:lpstr>Calibri</vt:lpstr>
      <vt:lpstr>Calibri Light</vt:lpstr>
      <vt:lpstr>Open Sans</vt:lpstr>
      <vt:lpstr>Times New Roman</vt:lpstr>
      <vt:lpstr>Wingdings</vt:lpstr>
      <vt:lpstr>Office Theme</vt:lpstr>
      <vt:lpstr>Use of Force</vt:lpstr>
      <vt:lpstr>Learning Outcomes</vt:lpstr>
      <vt:lpstr>PowerPoint Presentation</vt:lpstr>
      <vt:lpstr>Governance: </vt:lpstr>
      <vt:lpstr>Constitutional Foundation: </vt:lpstr>
      <vt:lpstr>Key Terms </vt:lpstr>
      <vt:lpstr>Government Interest: </vt:lpstr>
      <vt:lpstr>Reasonable Suspicion: </vt:lpstr>
      <vt:lpstr>Probable Cause: </vt:lpstr>
      <vt:lpstr>Force: </vt:lpstr>
      <vt:lpstr>Excessive Force: </vt:lpstr>
      <vt:lpstr>De-escalation tactics: </vt:lpstr>
      <vt:lpstr>Types of Force (TPD Policy 3.1) </vt:lpstr>
      <vt:lpstr>Types of Force (TPD Policy 3.1)</vt:lpstr>
      <vt:lpstr>Types of Force (TPD Policy 3.1)</vt:lpstr>
      <vt:lpstr>Types of Force (TPD Policy 3.1)</vt:lpstr>
      <vt:lpstr>Types of Force </vt:lpstr>
      <vt:lpstr>Community Caretaking: </vt:lpstr>
      <vt:lpstr>Necessary: </vt:lpstr>
      <vt:lpstr>RCW 10.120.020: Permissible Uses of Force</vt:lpstr>
      <vt:lpstr>RCW 10.120.020 -For what purpose? </vt:lpstr>
      <vt:lpstr>RCW 10.120.020 -For what purpose? </vt:lpstr>
      <vt:lpstr>RCW 10.120.020 -For what purpose? </vt:lpstr>
      <vt:lpstr>RCW 10.120.020 – Deadly Force </vt:lpstr>
      <vt:lpstr>RCW 10.120.020 – Reasonable Care </vt:lpstr>
      <vt:lpstr>De-escalation tactics: RCW 10.120.010 </vt:lpstr>
      <vt:lpstr>RCW 10.120.020 </vt:lpstr>
      <vt:lpstr>RCW 10.120.020 </vt:lpstr>
      <vt:lpstr>RCW 10.120.020 </vt:lpstr>
      <vt:lpstr>Key Case Law </vt:lpstr>
      <vt:lpstr>Graham v Connor: </vt:lpstr>
      <vt:lpstr>Terry v Ohio: </vt:lpstr>
      <vt:lpstr>Policy 3.1: Use of Force </vt:lpstr>
      <vt:lpstr>Policy 3.1 – Purpose and Scope </vt:lpstr>
      <vt:lpstr>Policy 3.1.1 – Definitions </vt:lpstr>
      <vt:lpstr>Standards and Core Principles </vt:lpstr>
      <vt:lpstr>De-Escalation Tactics </vt:lpstr>
      <vt:lpstr>De-Escalation Tactics </vt:lpstr>
      <vt:lpstr>De-Escalation Tactics </vt:lpstr>
      <vt:lpstr>De-Escalation Tactics </vt:lpstr>
      <vt:lpstr>Reasonable Care </vt:lpstr>
      <vt:lpstr>Physical Force </vt:lpstr>
      <vt:lpstr>Physical Force </vt:lpstr>
      <vt:lpstr>Deadly Force </vt:lpstr>
      <vt:lpstr>Deadly Force </vt:lpstr>
      <vt:lpstr>Deadly Force </vt:lpstr>
      <vt:lpstr>Duty to Warn: </vt:lpstr>
      <vt:lpstr>Duty to Intervene and Report Wrongdoing </vt:lpstr>
      <vt:lpstr>Duty to Render Aid </vt:lpstr>
      <vt:lpstr>Duty to Render Aid </vt:lpstr>
      <vt:lpstr>Vehicle Operations </vt:lpstr>
      <vt:lpstr>Use of Force Reporting </vt:lpstr>
      <vt:lpstr>Systems for Review, Redress, and Appeal</vt:lpstr>
      <vt:lpstr>Department Complaints</vt:lpstr>
      <vt:lpstr>Criminal Charges</vt:lpstr>
      <vt:lpstr>Policy and Law Changes</vt:lpstr>
      <vt:lpstr>Criminal Justice Training Commission</vt:lpstr>
      <vt:lpstr>Questions?</vt:lpstr>
    </vt:vector>
  </TitlesOfParts>
  <Company>Tacoma Police Department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Use of Force</dc:title>
  <dc:creator>Katz, Jeffrey</dc:creator>
  <cp:lastModifiedBy>Richardson, Ted</cp:lastModifiedBy>
  <cp:revision>4</cp:revision>
  <dcterms:created xsi:type="dcterms:W3CDTF">2023-08-25T19:56:40Z</dcterms:created>
  <dcterms:modified xsi:type="dcterms:W3CDTF">2026-05-06T17:46:21Z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y fmtid="{D5CDD505-2E9C-101B-9397-08002B2CF9AE}" pid="3" name="MSIP_Label_dcaad403-beaf-4d58-8868-791c33f888c7_Enabled">
    <vt:lpwstr>true</vt:lpwstr>
  </property>
  <property fmtid="{D5CDD505-2E9C-101B-9397-08002B2CF9AE}" pid="4" name="MSIP_Label_dcaad403-beaf-4d58-8868-791c33f888c7_SetDate">
    <vt:lpwstr>2026-05-06T16:03:57Z</vt:lpwstr>
  </property>
  <property fmtid="{D5CDD505-2E9C-101B-9397-08002B2CF9AE}" pid="5" name="MSIP_Label_dcaad403-beaf-4d58-8868-791c33f888c7_Method">
    <vt:lpwstr>Standard</vt:lpwstr>
  </property>
  <property fmtid="{D5CDD505-2E9C-101B-9397-08002B2CF9AE}" pid="6" name="MSIP_Label_dcaad403-beaf-4d58-8868-791c33f888c7_Name">
    <vt:lpwstr>Category 2 - Sensitive-Internal</vt:lpwstr>
  </property>
  <property fmtid="{D5CDD505-2E9C-101B-9397-08002B2CF9AE}" pid="7" name="MSIP_Label_dcaad403-beaf-4d58-8868-791c33f888c7_SiteId">
    <vt:lpwstr>8ef8e5fc-f375-40ae-ab99-e5cee9801271</vt:lpwstr>
  </property>
  <property fmtid="{D5CDD505-2E9C-101B-9397-08002B2CF9AE}" pid="8" name="MSIP_Label_dcaad403-beaf-4d58-8868-791c33f888c7_ActionId">
    <vt:lpwstr>cc28828c-74a5-4f7e-97e4-db7465f6b237</vt:lpwstr>
  </property>
  <property fmtid="{D5CDD505-2E9C-101B-9397-08002B2CF9AE}" pid="9" name="MSIP_Label_dcaad403-beaf-4d58-8868-791c33f888c7_ContentBits">
    <vt:lpwstr>0</vt:lpwstr>
  </property>
</Properties>
</file>